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655215" r:id="rId4"/>
    <p:sldMasterId id="2147655433" r:id="rId5"/>
    <p:sldMasterId id="2147655444" r:id="rId6"/>
  </p:sldMasterIdLst>
  <p:notesMasterIdLst>
    <p:notesMasterId r:id="rId8"/>
  </p:notesMasterIdLst>
  <p:handoutMasterIdLst>
    <p:handoutMasterId r:id="rId9"/>
  </p:handoutMasterIdLst>
  <p:sldIdLst>
    <p:sldId id="2147478651" r:id="rId7"/>
  </p:sldIdLst>
  <p:sldSz cx="9144000" cy="5143500" type="screen16x9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20" userDrawn="1">
          <p15:clr>
            <a:srgbClr val="A4A3A4"/>
          </p15:clr>
        </p15:guide>
        <p15:guide id="2" pos="54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55A22B-362E-6190-CCF1-0D9523095536}" name="Brittney Reed" initials="BR" userId="S::breed@guidehousefederal.com::60f4b2c1-9596-497b-ad60-460811ed7a7f" providerId="AD"/>
  <p188:author id="{FEDE115E-3F5A-2680-C1A6-D096E70C5A11}" name="Lauren Gorman" initials="LG" userId="S::lgorman@guidehousefederal.com::03bc577b-2dc5-49d1-a705-3e0f39b7f8ec" providerId="AD"/>
  <p188:author id="{B8FAE764-D4EA-0886-BF99-7886E5B93647}" name="Bohabot-Van Nederynen, Rosa  (Rosi) CTR DHA (USA)" initials="BVNR(CD(" userId="S::rosa.bohabot-vannederynen.ctr@health.mil::7d41f1dc-f8d2-4eaf-a93c-e14b9132e5c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CF4"/>
    <a:srgbClr val="2C00E6"/>
    <a:srgbClr val="0066CC"/>
    <a:srgbClr val="F77135"/>
    <a:srgbClr val="283446"/>
    <a:srgbClr val="FFAFFF"/>
    <a:srgbClr val="CCFF99"/>
    <a:srgbClr val="FFD347"/>
    <a:srgbClr val="E63D08"/>
    <a:srgbClr val="640A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A0AD1E-CAC4-40D2-B173-D4ACD87A4A48}" v="105" dt="2023-08-04T20:39:30.727"/>
  </p1510:revLst>
</p1510:revInfo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30" y="66"/>
      </p:cViewPr>
      <p:guideLst>
        <p:guide orient="horz" pos="2820"/>
        <p:guide pos="54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9D8F377-1D4D-4E55-BA23-B4C88B08AE0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85D02E8-D589-462B-8871-E4027AEEA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8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81C232C-A669-41A2-B224-8DB9E51725E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7C72B32-1A00-43DB-BBB8-B81738A48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3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5" Type="http://schemas.openxmlformats.org/officeDocument/2006/relationships/image" Target="../media/image6.jpeg"/><Relationship Id="rId4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536031"/>
            <a:ext cx="7543800" cy="1102519"/>
          </a:xfrm>
        </p:spPr>
        <p:txBody>
          <a:bodyPr>
            <a:normAutofit/>
          </a:bodyPr>
          <a:lstStyle>
            <a:lvl1pPr>
              <a:defRPr sz="3200" b="1" baseline="0">
                <a:solidFill>
                  <a:srgbClr val="092068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Title, Franklin Gothic Medium, 32pt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599" y="36385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 b="1" baseline="0">
                <a:solidFill>
                  <a:srgbClr val="454545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 Name</a:t>
            </a:r>
            <a:br>
              <a:rPr lang="en-US"/>
            </a:br>
            <a:r>
              <a:rPr lang="en-US"/>
              <a:t>Month DD, YYYY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265" y="557961"/>
            <a:ext cx="1845469" cy="184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3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2800" b="1" baseline="0">
                <a:solidFill>
                  <a:srgbClr val="092068"/>
                </a:solidFill>
              </a:defRPr>
            </a:lvl1pPr>
          </a:lstStyle>
          <a:p>
            <a:r>
              <a:rPr lang="en-US"/>
              <a:t>Different title per slide, Franklin Gothic Medium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23950"/>
            <a:ext cx="8229600" cy="3276599"/>
          </a:xfrm>
        </p:spPr>
        <p:txBody>
          <a:bodyPr/>
          <a:lstStyle>
            <a:lvl1pPr marL="342900" indent="-342900">
              <a:buClr>
                <a:srgbClr val="582831"/>
              </a:buClr>
              <a:buSzPct val="125000"/>
              <a:buFont typeface="Arial" panose="020B0604020202020204" pitchFamily="34" charset="0"/>
              <a:buChar char="•"/>
              <a:defRPr sz="2200">
                <a:solidFill>
                  <a:srgbClr val="454545"/>
                </a:solidFill>
                <a:latin typeface="Franklin Gothic Book" panose="020B0503020102020204" pitchFamily="34" charset="0"/>
              </a:defRPr>
            </a:lvl1pPr>
            <a:lvl2pPr marL="742950" indent="-285750">
              <a:buClr>
                <a:srgbClr val="092068"/>
              </a:buClr>
              <a:buFont typeface="Wingdings" panose="05000000000000000000" pitchFamily="2" charset="2"/>
              <a:buChar char="§"/>
              <a:defRPr sz="2000">
                <a:solidFill>
                  <a:srgbClr val="454545"/>
                </a:solidFill>
                <a:latin typeface="Franklin Gothic Book" panose="020B0503020102020204" pitchFamily="34" charset="0"/>
              </a:defRPr>
            </a:lvl2pPr>
            <a:lvl3pPr marL="1143000" indent="-228600">
              <a:buClr>
                <a:srgbClr val="6C82A7"/>
              </a:buClr>
              <a:buFont typeface="Wingdings" panose="05000000000000000000" pitchFamily="2" charset="2"/>
              <a:buChar char="ü"/>
              <a:defRPr sz="1800">
                <a:solidFill>
                  <a:srgbClr val="454545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endParaRPr lang="en-US"/>
          </a:p>
          <a:p>
            <a:pPr lvl="2"/>
            <a:endParaRPr lang="en-US"/>
          </a:p>
          <a:p>
            <a:pPr lvl="2"/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1182432" y="4716274"/>
            <a:ext cx="6779136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050" i="0" baseline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8" y="4594623"/>
            <a:ext cx="555804" cy="5558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643925"/>
            <a:ext cx="457200" cy="457200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457200" y="895350"/>
            <a:ext cx="8229600" cy="0"/>
            <a:chOff x="457200" y="990600"/>
            <a:chExt cx="8229600" cy="0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4572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13716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22860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32004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41148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50292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59436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68580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77724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909097-C5FB-9A92-08A4-276BD05D4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13335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40B9-D82F-44A3-9899-A5422F2D7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4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2800" b="1">
                <a:solidFill>
                  <a:srgbClr val="051C48"/>
                </a:solidFill>
              </a:defRPr>
            </a:lvl1pPr>
          </a:lstStyle>
          <a:p>
            <a:r>
              <a:rPr lang="en-US"/>
              <a:t>Different title per slide, Franklin Gothic Medium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3950"/>
            <a:ext cx="4038600" cy="3276600"/>
          </a:xfrm>
        </p:spPr>
        <p:txBody>
          <a:bodyPr/>
          <a:lstStyle>
            <a:lvl1pPr marL="342900" indent="-342900">
              <a:buClr>
                <a:srgbClr val="582831"/>
              </a:buClr>
              <a:buFont typeface="Arial" panose="020B0604020202020204" pitchFamily="34" charset="0"/>
              <a:buChar char="•"/>
              <a:defRPr sz="2200">
                <a:solidFill>
                  <a:srgbClr val="454545"/>
                </a:solidFill>
              </a:defRPr>
            </a:lvl1pPr>
            <a:lvl2pPr marL="742950" indent="-285750">
              <a:buClr>
                <a:srgbClr val="092068"/>
              </a:buClr>
              <a:buFont typeface="Wingdings" panose="05000000000000000000" pitchFamily="2" charset="2"/>
              <a:buChar char="§"/>
              <a:defRPr sz="2000">
                <a:solidFill>
                  <a:srgbClr val="454545"/>
                </a:solidFill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454545"/>
                </a:solidFill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3950"/>
            <a:ext cx="4038600" cy="3276600"/>
          </a:xfr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582831"/>
              </a:buClr>
              <a:buFont typeface="Arial" panose="020B0604020202020204" pitchFamily="34" charset="0"/>
              <a:buChar char="•"/>
              <a:defRPr lang="en-US" sz="2200" kern="1200" dirty="0" smtClean="0">
                <a:solidFill>
                  <a:srgbClr val="454545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92068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rgbClr val="45454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lang="en-US" sz="1800" kern="1200" dirty="0" smtClean="0">
                <a:solidFill>
                  <a:srgbClr val="454545"/>
                </a:solidFill>
                <a:latin typeface="+mn-lt"/>
                <a:ea typeface="+mn-ea"/>
                <a:cs typeface="+mn-cs"/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8" y="4594623"/>
            <a:ext cx="555804" cy="55580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643925"/>
            <a:ext cx="457200" cy="4572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84C336D-EBA9-50C7-E897-D392F41EFD44}"/>
              </a:ext>
            </a:extLst>
          </p:cNvPr>
          <p:cNvGrpSpPr/>
          <p:nvPr userDrawn="1"/>
        </p:nvGrpSpPr>
        <p:grpSpPr>
          <a:xfrm>
            <a:off x="457200" y="895350"/>
            <a:ext cx="8229600" cy="0"/>
            <a:chOff x="457200" y="990600"/>
            <a:chExt cx="8229600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E9CE6FF-DF0A-CEE0-BDE0-85E9336E64B7}"/>
                </a:ext>
              </a:extLst>
            </p:cNvPr>
            <p:cNvCxnSpPr/>
            <p:nvPr userDrawn="1"/>
          </p:nvCxnSpPr>
          <p:spPr>
            <a:xfrm>
              <a:off x="4572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951B197-3011-6887-B892-453275EA855C}"/>
                </a:ext>
              </a:extLst>
            </p:cNvPr>
            <p:cNvCxnSpPr/>
            <p:nvPr userDrawn="1"/>
          </p:nvCxnSpPr>
          <p:spPr>
            <a:xfrm>
              <a:off x="13716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3B96308-DA40-CA6B-F6F2-39B24DDA44B0}"/>
                </a:ext>
              </a:extLst>
            </p:cNvPr>
            <p:cNvCxnSpPr/>
            <p:nvPr userDrawn="1"/>
          </p:nvCxnSpPr>
          <p:spPr>
            <a:xfrm>
              <a:off x="22860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0616D76-979B-236A-893E-52F517D23981}"/>
                </a:ext>
              </a:extLst>
            </p:cNvPr>
            <p:cNvCxnSpPr/>
            <p:nvPr userDrawn="1"/>
          </p:nvCxnSpPr>
          <p:spPr>
            <a:xfrm>
              <a:off x="32004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DF36A6E-9282-43E8-1E10-C70BF5D11794}"/>
                </a:ext>
              </a:extLst>
            </p:cNvPr>
            <p:cNvCxnSpPr/>
            <p:nvPr userDrawn="1"/>
          </p:nvCxnSpPr>
          <p:spPr>
            <a:xfrm>
              <a:off x="41148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290408D-0DB0-8CBD-1D05-4E9108AC34C2}"/>
                </a:ext>
              </a:extLst>
            </p:cNvPr>
            <p:cNvCxnSpPr/>
            <p:nvPr userDrawn="1"/>
          </p:nvCxnSpPr>
          <p:spPr>
            <a:xfrm>
              <a:off x="50292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FEF054D-3DC5-455C-1D58-7592446D714F}"/>
                </a:ext>
              </a:extLst>
            </p:cNvPr>
            <p:cNvCxnSpPr/>
            <p:nvPr userDrawn="1"/>
          </p:nvCxnSpPr>
          <p:spPr>
            <a:xfrm>
              <a:off x="59436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C05A261-6E2E-FA53-104C-277D1DEC9657}"/>
                </a:ext>
              </a:extLst>
            </p:cNvPr>
            <p:cNvCxnSpPr/>
            <p:nvPr userDrawn="1"/>
          </p:nvCxnSpPr>
          <p:spPr>
            <a:xfrm>
              <a:off x="68580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D32949F-A91A-38DA-C57A-0D9E557E0FAA}"/>
                </a:ext>
              </a:extLst>
            </p:cNvPr>
            <p:cNvCxnSpPr/>
            <p:nvPr userDrawn="1"/>
          </p:nvCxnSpPr>
          <p:spPr>
            <a:xfrm>
              <a:off x="77724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45027EB-CF3A-A284-983F-AFB10C561230}"/>
              </a:ext>
            </a:extLst>
          </p:cNvPr>
          <p:cNvSpPr txBox="1"/>
          <p:nvPr userDrawn="1"/>
        </p:nvSpPr>
        <p:spPr>
          <a:xfrm>
            <a:off x="1182432" y="4716274"/>
            <a:ext cx="6779136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050" i="0" baseline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087F48-7A4F-B567-AFE1-C1C56E32E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13335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40B9-D82F-44A3-9899-A5422F2D7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9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rgbClr val="051C48"/>
                </a:solidFill>
              </a:defRPr>
            </a:lvl1pPr>
          </a:lstStyle>
          <a:p>
            <a:r>
              <a:rPr lang="en-US"/>
              <a:t>Different title per slide, Franklin Gothic Medium 28pt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8" y="4594623"/>
            <a:ext cx="555804" cy="55580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643925"/>
            <a:ext cx="457200" cy="4572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92E368C-8BD9-3948-F45D-B1C1D0483385}"/>
              </a:ext>
            </a:extLst>
          </p:cNvPr>
          <p:cNvGrpSpPr/>
          <p:nvPr userDrawn="1"/>
        </p:nvGrpSpPr>
        <p:grpSpPr>
          <a:xfrm>
            <a:off x="457200" y="895350"/>
            <a:ext cx="8229600" cy="0"/>
            <a:chOff x="457200" y="990600"/>
            <a:chExt cx="82296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AFCBDB1-8BB2-6D28-E6A9-4B9672FDDABD}"/>
                </a:ext>
              </a:extLst>
            </p:cNvPr>
            <p:cNvCxnSpPr/>
            <p:nvPr userDrawn="1"/>
          </p:nvCxnSpPr>
          <p:spPr>
            <a:xfrm>
              <a:off x="4572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9C4928B-B517-CF6A-2422-17F90192DD3B}"/>
                </a:ext>
              </a:extLst>
            </p:cNvPr>
            <p:cNvCxnSpPr/>
            <p:nvPr userDrawn="1"/>
          </p:nvCxnSpPr>
          <p:spPr>
            <a:xfrm>
              <a:off x="13716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EA539B0-DEA3-0B97-25F6-57161B439896}"/>
                </a:ext>
              </a:extLst>
            </p:cNvPr>
            <p:cNvCxnSpPr/>
            <p:nvPr userDrawn="1"/>
          </p:nvCxnSpPr>
          <p:spPr>
            <a:xfrm>
              <a:off x="22860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42816FD-BAB7-8637-A19E-1D4DA94C335B}"/>
                </a:ext>
              </a:extLst>
            </p:cNvPr>
            <p:cNvCxnSpPr/>
            <p:nvPr userDrawn="1"/>
          </p:nvCxnSpPr>
          <p:spPr>
            <a:xfrm>
              <a:off x="32004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4B48E0C-5E90-4E7C-DFEB-A2CC914D3011}"/>
                </a:ext>
              </a:extLst>
            </p:cNvPr>
            <p:cNvCxnSpPr/>
            <p:nvPr userDrawn="1"/>
          </p:nvCxnSpPr>
          <p:spPr>
            <a:xfrm>
              <a:off x="41148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D181B70-BDEE-E605-DB24-6EB7838902D2}"/>
                </a:ext>
              </a:extLst>
            </p:cNvPr>
            <p:cNvCxnSpPr/>
            <p:nvPr userDrawn="1"/>
          </p:nvCxnSpPr>
          <p:spPr>
            <a:xfrm>
              <a:off x="50292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1F4197C-3D57-B14D-00D8-DFEE5C1BC7A9}"/>
                </a:ext>
              </a:extLst>
            </p:cNvPr>
            <p:cNvCxnSpPr/>
            <p:nvPr userDrawn="1"/>
          </p:nvCxnSpPr>
          <p:spPr>
            <a:xfrm>
              <a:off x="59436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6AEA9F5-B328-E31B-5BFF-C12388D8F88B}"/>
                </a:ext>
              </a:extLst>
            </p:cNvPr>
            <p:cNvCxnSpPr/>
            <p:nvPr userDrawn="1"/>
          </p:nvCxnSpPr>
          <p:spPr>
            <a:xfrm>
              <a:off x="68580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3E647F0-F308-E92F-BD0F-A4E0581430D0}"/>
                </a:ext>
              </a:extLst>
            </p:cNvPr>
            <p:cNvCxnSpPr/>
            <p:nvPr userDrawn="1"/>
          </p:nvCxnSpPr>
          <p:spPr>
            <a:xfrm>
              <a:off x="77724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57C8DEF-050F-78B7-8D4A-A6221C776BA0}"/>
              </a:ext>
            </a:extLst>
          </p:cNvPr>
          <p:cNvSpPr txBox="1"/>
          <p:nvPr userDrawn="1"/>
        </p:nvSpPr>
        <p:spPr>
          <a:xfrm>
            <a:off x="1182432" y="4716274"/>
            <a:ext cx="6779136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050" i="0" baseline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B861E65-E2C4-5C1C-E8CC-5E7C8EAA9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13335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40B9-D82F-44A3-9899-A5422F2D7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1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8" y="4594623"/>
            <a:ext cx="555804" cy="5558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643925"/>
            <a:ext cx="457200" cy="457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EDCEF0-165B-CDD8-FA67-5EA34221BC3D}"/>
              </a:ext>
            </a:extLst>
          </p:cNvPr>
          <p:cNvSpPr txBox="1"/>
          <p:nvPr userDrawn="1"/>
        </p:nvSpPr>
        <p:spPr>
          <a:xfrm>
            <a:off x="1182432" y="4716274"/>
            <a:ext cx="6779136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050" i="0" baseline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35C78AA-623B-F99C-FD56-14A6E153E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13335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40B9-D82F-44A3-9899-A5422F2D7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7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373049" y="1091005"/>
            <a:ext cx="8461629" cy="3633397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71806" algn="r"/>
              </a:tabLst>
              <a:defRPr sz="1050">
                <a:latin typeface="+mj-lt"/>
              </a:defRPr>
            </a:lvl1pPr>
            <a:lvl2pPr>
              <a:tabLst>
                <a:tab pos="3771806" algn="r"/>
              </a:tabLst>
              <a:defRPr sz="1050">
                <a:latin typeface="+mj-lt"/>
              </a:defRPr>
            </a:lvl2pPr>
            <a:lvl3pPr>
              <a:tabLst>
                <a:tab pos="3771806" algn="r"/>
              </a:tabLst>
              <a:defRPr sz="1050">
                <a:latin typeface="+mj-lt"/>
              </a:defRPr>
            </a:lvl3pPr>
            <a:lvl4pPr>
              <a:tabLst>
                <a:tab pos="3771806" algn="r"/>
              </a:tabLst>
              <a:defRPr sz="1050">
                <a:latin typeface="+mj-lt"/>
              </a:defRPr>
            </a:lvl4pPr>
            <a:lvl5pPr>
              <a:tabLst>
                <a:tab pos="3771806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74904" y="523064"/>
            <a:ext cx="8439150" cy="5679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 i="1">
                <a:solidFill>
                  <a:srgbClr val="575757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4904" y="228116"/>
            <a:ext cx="8439150" cy="5238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350" i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13D2906F-DBEF-42E6-B7FE-6BA5DB9330BF}"/>
              </a:ext>
            </a:extLst>
          </p:cNvPr>
          <p:cNvCxnSpPr/>
          <p:nvPr userDrawn="1"/>
        </p:nvCxnSpPr>
        <p:spPr>
          <a:xfrm>
            <a:off x="0" y="466349"/>
            <a:ext cx="9144000" cy="0"/>
          </a:xfrm>
          <a:prstGeom prst="line">
            <a:avLst/>
          </a:prstGeom>
          <a:ln w="25400" cmpd="sng">
            <a:gradFill flip="none"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49348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0"/>
          <p:cNvSpPr>
            <a:spLocks noGrp="1"/>
          </p:cNvSpPr>
          <p:nvPr>
            <p:ph type="title"/>
          </p:nvPr>
        </p:nvSpPr>
        <p:spPr>
          <a:xfrm>
            <a:off x="76200" y="63343"/>
            <a:ext cx="8922544" cy="609600"/>
          </a:xfrm>
        </p:spPr>
        <p:txBody>
          <a:bodyPr/>
          <a:lstStyle>
            <a:lvl1pPr>
              <a:defRPr sz="3000">
                <a:solidFill>
                  <a:schemeClr val="accent2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941344" y="4759613"/>
            <a:ext cx="2057400" cy="313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  <a:latin typeface="Franklin Gothic Medium" panose="020B0603020102020204" pitchFamily="34" charset="0"/>
              </a:defRPr>
            </a:lvl1pPr>
          </a:lstStyle>
          <a:p>
            <a:fld id="{9E0B26A8-EE7B-40AD-9A71-D2FC48C74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77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3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7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193"/>
                        <a:ext cx="1587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8783638" y="4975623"/>
            <a:ext cx="231776" cy="9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spcBef>
                <a:spcPts val="448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fld id="{F8705E3D-B4A8-4D30-85D7-21A5746E8B8A}" type="slidenum">
              <a:rPr lang="en-US" sz="597" smtClean="0">
                <a:solidFill>
                  <a:srgbClr val="383838"/>
                </a:solidFill>
                <a:latin typeface="Segoe UI Light" panose="020B0502040204020203" pitchFamily="34" charset="0"/>
              </a:rPr>
              <a:pPr algn="r" fontAlgn="base">
                <a:spcBef>
                  <a:spcPts val="448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t>‹#›</a:t>
            </a:fld>
            <a:endParaRPr lang="en-US" sz="597">
              <a:solidFill>
                <a:srgbClr val="383838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206625" y="0"/>
            <a:ext cx="0" cy="4614863"/>
          </a:xfrm>
          <a:prstGeom prst="line">
            <a:avLst/>
          </a:prstGeom>
          <a:ln w="412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 userDrawn="1"/>
        </p:nvCxnSpPr>
        <p:spPr>
          <a:xfrm rot="16200000">
            <a:off x="4578350" y="63104"/>
            <a:ext cx="0" cy="9144000"/>
          </a:xfrm>
          <a:prstGeom prst="line">
            <a:avLst/>
          </a:prstGeom>
          <a:ln w="41275">
            <a:solidFill>
              <a:srgbClr val="6C82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258764" y="114302"/>
            <a:ext cx="1666875" cy="5167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2430593" y="1522639"/>
            <a:ext cx="6492240" cy="542801"/>
          </a:xfrm>
        </p:spPr>
        <p:txBody>
          <a:bodyPr anchor="ctr"/>
          <a:lstStyle>
            <a:lvl1pPr marL="0" indent="0" algn="l" defTabSz="68243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lang="en-US" sz="2090" b="1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1pPr>
            <a:lvl2pPr marL="0" indent="0" algn="ctr" defTabSz="682436" rtl="0" eaLnBrk="1" latinLnBrk="0" hangingPunct="1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SzPct val="100000"/>
              <a:buFontTx/>
              <a:buNone/>
              <a:defRPr lang="en-US" sz="1493" b="0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430593" y="2073060"/>
            <a:ext cx="6492240" cy="337114"/>
          </a:xfrm>
        </p:spPr>
        <p:txBody>
          <a:bodyPr anchor="ctr"/>
          <a:lstStyle>
            <a:lvl1pPr algn="l">
              <a:defRPr sz="134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430593" y="2420151"/>
            <a:ext cx="6492240" cy="337114"/>
          </a:xfrm>
        </p:spPr>
        <p:txBody>
          <a:bodyPr anchor="ctr"/>
          <a:lstStyle>
            <a:lvl1pPr algn="l">
              <a:defRPr sz="1343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2430593" y="2764445"/>
            <a:ext cx="6492240" cy="367903"/>
          </a:xfrm>
        </p:spPr>
        <p:txBody>
          <a:bodyPr rtlCol="0" anchor="ctr">
            <a:noAutofit/>
          </a:bodyPr>
          <a:lstStyle>
            <a:lvl5pPr marL="0" indent="0" algn="l">
              <a:buFontTx/>
              <a:buNone/>
              <a:defRPr lang="en-US" sz="1045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593947" y="4681619"/>
            <a:ext cx="5120640" cy="367903"/>
          </a:xfrm>
        </p:spPr>
        <p:txBody>
          <a:bodyPr rtlCol="0" anchor="ctr">
            <a:noAutofit/>
          </a:bodyPr>
          <a:lstStyle>
            <a:lvl5pPr marL="0" indent="0" algn="l">
              <a:buFontTx/>
              <a:buNone/>
              <a:defRPr lang="en-US" sz="104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046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3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7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193"/>
                        <a:ext cx="1587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8783638" y="4975623"/>
            <a:ext cx="231776" cy="9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spcBef>
                <a:spcPts val="448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fld id="{FEE1E330-1A09-4393-9899-C689DE51929C}" type="slidenum">
              <a:rPr lang="en-US" sz="597" smtClean="0">
                <a:solidFill>
                  <a:srgbClr val="383838"/>
                </a:solidFill>
                <a:latin typeface="Segoe UI Light" panose="020B0502040204020203" pitchFamily="34" charset="0"/>
              </a:rPr>
              <a:pPr algn="r" fontAlgn="base">
                <a:spcBef>
                  <a:spcPts val="448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t>‹#›</a:t>
            </a:fld>
            <a:endParaRPr lang="en-US" sz="597">
              <a:solidFill>
                <a:srgbClr val="383838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206625" y="0"/>
            <a:ext cx="0" cy="4614863"/>
          </a:xfrm>
          <a:prstGeom prst="line">
            <a:avLst/>
          </a:prstGeom>
          <a:ln w="412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 userDrawn="1"/>
        </p:nvCxnSpPr>
        <p:spPr>
          <a:xfrm rot="16200000">
            <a:off x="4578350" y="63104"/>
            <a:ext cx="0" cy="9144000"/>
          </a:xfrm>
          <a:prstGeom prst="line">
            <a:avLst/>
          </a:prstGeom>
          <a:ln w="41275">
            <a:solidFill>
              <a:srgbClr val="6C82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87" y="113124"/>
            <a:ext cx="1188720" cy="891540"/>
          </a:xfrm>
          <a:prstGeom prst="ellipse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2430593" y="1522639"/>
            <a:ext cx="6492240" cy="542801"/>
          </a:xfrm>
        </p:spPr>
        <p:txBody>
          <a:bodyPr anchor="ctr"/>
          <a:lstStyle>
            <a:lvl1pPr marL="0" indent="0" algn="l" defTabSz="68243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lang="en-US" sz="2090" b="1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1pPr>
            <a:lvl2pPr marL="0" indent="0" algn="ctr" defTabSz="682436" rtl="0" eaLnBrk="1" latinLnBrk="0" hangingPunct="1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SzPct val="100000"/>
              <a:buFontTx/>
              <a:buNone/>
              <a:defRPr lang="en-US" sz="1493" b="0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430593" y="2073060"/>
            <a:ext cx="6492240" cy="337114"/>
          </a:xfrm>
        </p:spPr>
        <p:txBody>
          <a:bodyPr anchor="ctr"/>
          <a:lstStyle>
            <a:lvl1pPr algn="l">
              <a:defRPr sz="1343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430593" y="2420151"/>
            <a:ext cx="6492240" cy="337114"/>
          </a:xfrm>
        </p:spPr>
        <p:txBody>
          <a:bodyPr anchor="ctr"/>
          <a:lstStyle>
            <a:lvl1pPr algn="l">
              <a:defRPr sz="1343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2430593" y="2764445"/>
            <a:ext cx="6492240" cy="367903"/>
          </a:xfrm>
        </p:spPr>
        <p:txBody>
          <a:bodyPr rtlCol="0" anchor="ctr">
            <a:noAutofit/>
          </a:bodyPr>
          <a:lstStyle>
            <a:lvl5pPr marL="0" indent="0" algn="l">
              <a:buFontTx/>
              <a:buNone/>
              <a:defRPr lang="en-US" sz="1045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251047" y="4681619"/>
            <a:ext cx="1371600" cy="367903"/>
          </a:xfrm>
        </p:spPr>
        <p:txBody>
          <a:bodyPr/>
          <a:lstStyle/>
          <a:p>
            <a:r>
              <a:rPr lang="en-US"/>
              <a:t>01 October 2019</a:t>
            </a:r>
          </a:p>
        </p:txBody>
      </p:sp>
    </p:spTree>
    <p:extLst>
      <p:ext uri="{BB962C8B-B14F-4D97-AF65-F5344CB8AC3E}">
        <p14:creationId xmlns:p14="http://schemas.microsoft.com/office/powerpoint/2010/main" val="1269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3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12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193"/>
                        <a:ext cx="1587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8783638" y="4975623"/>
            <a:ext cx="231776" cy="9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spcBef>
                <a:spcPts val="448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fld id="{BF9C9094-D547-41E6-AAFC-3F55864665D7}" type="slidenum">
              <a:rPr lang="en-US" sz="597" smtClean="0">
                <a:solidFill>
                  <a:srgbClr val="383838"/>
                </a:solidFill>
                <a:latin typeface="Segoe UI Light" panose="020B0502040204020203" pitchFamily="34" charset="0"/>
              </a:rPr>
              <a:pPr algn="r" fontAlgn="base">
                <a:spcBef>
                  <a:spcPts val="448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t>‹#›</a:t>
            </a:fld>
            <a:endParaRPr lang="en-US" sz="597">
              <a:solidFill>
                <a:srgbClr val="383838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14" name="Straight Connector 12"/>
          <p:cNvCxnSpPr/>
          <p:nvPr userDrawn="1"/>
        </p:nvCxnSpPr>
        <p:spPr>
          <a:xfrm>
            <a:off x="0" y="457200"/>
            <a:ext cx="9144000" cy="0"/>
          </a:xfrm>
          <a:prstGeom prst="line">
            <a:avLst/>
          </a:prstGeom>
          <a:ln w="25400" cmpd="sng">
            <a:gradFill flip="none"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562475" y="800100"/>
            <a:ext cx="0" cy="3943350"/>
          </a:xfrm>
          <a:prstGeom prst="line">
            <a:avLst/>
          </a:prstGeom>
          <a:ln w="5080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 userDrawn="1"/>
        </p:nvCxnSpPr>
        <p:spPr>
          <a:xfrm>
            <a:off x="4584701" y="2800350"/>
            <a:ext cx="4406900" cy="0"/>
          </a:xfrm>
          <a:prstGeom prst="line">
            <a:avLst/>
          </a:prstGeom>
          <a:ln w="5080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 userDrawn="1"/>
        </p:nvCxnSpPr>
        <p:spPr>
          <a:xfrm>
            <a:off x="155576" y="2800350"/>
            <a:ext cx="4406900" cy="0"/>
          </a:xfrm>
          <a:prstGeom prst="line">
            <a:avLst/>
          </a:prstGeom>
          <a:ln w="5080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373050" y="888589"/>
            <a:ext cx="4002306" cy="1851660"/>
          </a:xfrm>
          <a:prstGeom prst="rect">
            <a:avLst/>
          </a:prstGeom>
        </p:spPr>
        <p:txBody>
          <a:bodyPr>
            <a:noAutofit/>
          </a:bodyPr>
          <a:lstStyle>
            <a:lvl1pPr marL="213261" indent="-213261">
              <a:buFont typeface="Arial" panose="020B0604020202020204" pitchFamily="34" charset="0"/>
              <a:buChar char="•"/>
              <a:tabLst>
                <a:tab pos="3753299" algn="r"/>
              </a:tabLst>
              <a:defRPr sz="1194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3051" y="162101"/>
            <a:ext cx="8279337" cy="3042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1791" i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quarter" idx="17"/>
          </p:nvPr>
        </p:nvSpPr>
        <p:spPr>
          <a:xfrm>
            <a:off x="4747741" y="888588"/>
            <a:ext cx="4002306" cy="1851660"/>
          </a:xfrm>
          <a:prstGeom prst="rect">
            <a:avLst/>
          </a:prstGeom>
        </p:spPr>
        <p:txBody>
          <a:bodyPr>
            <a:noAutofit/>
          </a:bodyPr>
          <a:lstStyle>
            <a:lvl1pPr marL="213261" indent="-213261">
              <a:buFont typeface="Arial" panose="020B0604020202020204" pitchFamily="34" charset="0"/>
              <a:buChar char="•"/>
              <a:tabLst>
                <a:tab pos="3753299" algn="r"/>
              </a:tabLst>
              <a:defRPr sz="1194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18"/>
          </p:nvPr>
        </p:nvSpPr>
        <p:spPr>
          <a:xfrm>
            <a:off x="373050" y="3179939"/>
            <a:ext cx="4002306" cy="1851660"/>
          </a:xfrm>
          <a:prstGeom prst="rect">
            <a:avLst/>
          </a:prstGeom>
        </p:spPr>
        <p:txBody>
          <a:bodyPr>
            <a:noAutofit/>
          </a:bodyPr>
          <a:lstStyle>
            <a:lvl1pPr marL="213261" indent="-213261">
              <a:buFont typeface="Arial" panose="020B0604020202020204" pitchFamily="34" charset="0"/>
              <a:buChar char="•"/>
              <a:tabLst>
                <a:tab pos="3753299" algn="r"/>
              </a:tabLst>
              <a:defRPr sz="1194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quarter" idx="20"/>
          </p:nvPr>
        </p:nvSpPr>
        <p:spPr>
          <a:xfrm>
            <a:off x="373050" y="576939"/>
            <a:ext cx="4002306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53299" algn="r"/>
              </a:tabLst>
              <a:defRPr sz="1343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/>
          </p:nvPr>
        </p:nvSpPr>
        <p:spPr>
          <a:xfrm>
            <a:off x="4747741" y="569565"/>
            <a:ext cx="4002306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53299" algn="r"/>
              </a:tabLst>
              <a:defRPr sz="1343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3"/>
          <p:cNvSpPr>
            <a:spLocks noGrp="1"/>
          </p:cNvSpPr>
          <p:nvPr>
            <p:ph sz="quarter" idx="22"/>
          </p:nvPr>
        </p:nvSpPr>
        <p:spPr>
          <a:xfrm>
            <a:off x="373050" y="2867637"/>
            <a:ext cx="4002306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53299" algn="r"/>
              </a:tabLst>
              <a:defRPr sz="1343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quarter" idx="23"/>
          </p:nvPr>
        </p:nvSpPr>
        <p:spPr>
          <a:xfrm>
            <a:off x="4747741" y="3179939"/>
            <a:ext cx="4002306" cy="1851660"/>
          </a:xfrm>
          <a:prstGeom prst="rect">
            <a:avLst/>
          </a:prstGeom>
        </p:spPr>
        <p:txBody>
          <a:bodyPr>
            <a:noAutofit/>
          </a:bodyPr>
          <a:lstStyle>
            <a:lvl1pPr marL="213261" indent="-213261">
              <a:buFont typeface="Arial" panose="020B0604020202020204" pitchFamily="34" charset="0"/>
              <a:buChar char="•"/>
              <a:tabLst>
                <a:tab pos="3753299" algn="r"/>
              </a:tabLst>
              <a:defRPr sz="1194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quarter" idx="24"/>
          </p:nvPr>
        </p:nvSpPr>
        <p:spPr>
          <a:xfrm>
            <a:off x="4747741" y="2868749"/>
            <a:ext cx="4002306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53299" algn="r"/>
              </a:tabLst>
              <a:defRPr sz="1343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5574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3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3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193"/>
                        <a:ext cx="1587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8783638" y="4975623"/>
            <a:ext cx="231776" cy="9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spcBef>
                <a:spcPts val="448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fld id="{F0550B27-83A0-41DE-AC34-AC8507AFCA3C}" type="slidenum">
              <a:rPr lang="en-US" sz="597" smtClean="0">
                <a:solidFill>
                  <a:srgbClr val="383838"/>
                </a:solidFill>
                <a:latin typeface="Segoe UI Light" panose="020B0502040204020203" pitchFamily="34" charset="0"/>
              </a:rPr>
              <a:pPr algn="r" fontAlgn="base">
                <a:spcBef>
                  <a:spcPts val="448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t>‹#›</a:t>
            </a:fld>
            <a:endParaRPr lang="en-US" sz="597">
              <a:solidFill>
                <a:srgbClr val="383838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562475" y="594122"/>
            <a:ext cx="0" cy="3943350"/>
          </a:xfrm>
          <a:prstGeom prst="line">
            <a:avLst/>
          </a:prstGeom>
          <a:ln w="5080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506649" y="4216172"/>
            <a:ext cx="1737360" cy="301752"/>
          </a:xfrm>
          <a:prstGeom prst="rect">
            <a:avLst/>
          </a:prstGeom>
        </p:spPr>
        <p:txBody>
          <a:bodyPr rtlCol="0">
            <a:noAutofit/>
          </a:bodyPr>
          <a:lstStyle>
            <a:lvl1pPr algn="r">
              <a:defRPr sz="1791" i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474133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373050" y="1091004"/>
            <a:ext cx="8461629" cy="3633397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53299" algn="r"/>
              </a:tabLst>
              <a:defRPr sz="1045">
                <a:latin typeface="+mj-lt"/>
              </a:defRPr>
            </a:lvl1pPr>
            <a:lvl2pPr>
              <a:tabLst>
                <a:tab pos="3753299" algn="r"/>
              </a:tabLst>
              <a:defRPr sz="1045">
                <a:latin typeface="+mj-lt"/>
              </a:defRPr>
            </a:lvl2pPr>
            <a:lvl3pPr>
              <a:tabLst>
                <a:tab pos="3753299" algn="r"/>
              </a:tabLst>
              <a:defRPr sz="1045">
                <a:latin typeface="+mj-lt"/>
              </a:defRPr>
            </a:lvl3pPr>
            <a:lvl4pPr>
              <a:tabLst>
                <a:tab pos="3753299" algn="r"/>
              </a:tabLst>
              <a:defRPr sz="1045">
                <a:latin typeface="+mj-lt"/>
              </a:defRPr>
            </a:lvl4pPr>
            <a:lvl5pPr>
              <a:tabLst>
                <a:tab pos="3753299" algn="r"/>
              </a:tabLst>
              <a:defRPr sz="1045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4904" y="228116"/>
            <a:ext cx="8439150" cy="523876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>
              <a:defRPr sz="1791" i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597586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3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4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193"/>
                        <a:ext cx="1587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783638" y="4975623"/>
            <a:ext cx="231776" cy="9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spcBef>
                <a:spcPts val="448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fld id="{EC3E0706-1086-4DF8-96AC-254F389A0493}" type="slidenum">
              <a:rPr lang="en-US" sz="597" smtClean="0">
                <a:solidFill>
                  <a:srgbClr val="383838"/>
                </a:solidFill>
                <a:latin typeface="Segoe UI Light" panose="020B0502040204020203" pitchFamily="34" charset="0"/>
              </a:rPr>
              <a:pPr algn="r" fontAlgn="base">
                <a:spcBef>
                  <a:spcPts val="448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t>‹#›</a:t>
            </a:fld>
            <a:endParaRPr lang="en-US" sz="597">
              <a:solidFill>
                <a:srgbClr val="383838"/>
              </a:solidFill>
              <a:latin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4926808"/>
            <a:ext cx="14478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Segoe UI"/>
                <a:ea typeface="MS PGothic" panose="020B0600070205080204" pitchFamily="34" charset="-128"/>
              </a:defRPr>
            </a:lvl1pPr>
          </a:lstStyle>
          <a:p>
            <a:pPr defTabSz="682436">
              <a:defRPr/>
            </a:pPr>
            <a:endParaRPr lang="en-US" sz="1343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4767264"/>
            <a:ext cx="57150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383838"/>
                </a:solidFill>
                <a:latin typeface="Segoe UI"/>
                <a:ea typeface="MS PGothic" panose="020B0600070205080204" pitchFamily="34" charset="-128"/>
              </a:defRPr>
            </a:lvl1pPr>
          </a:lstStyle>
          <a:p>
            <a:pPr defTabSz="682436">
              <a:defRPr/>
            </a:pPr>
            <a:endParaRPr lang="en-US" sz="1343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45">
                <a:solidFill>
                  <a:srgbClr val="383838"/>
                </a:solidFill>
                <a:latin typeface="Segoe UI"/>
                <a:ea typeface="MS PGothic" panose="020B0600070205080204" pitchFamily="34" charset="-128"/>
                <a:cs typeface="+mn-cs"/>
              </a:defRPr>
            </a:lvl1pPr>
          </a:lstStyle>
          <a:p>
            <a:pPr defTabSz="682436">
              <a:defRPr/>
            </a:pPr>
            <a:fld id="{C908E064-4CC2-4CA0-A0EA-4C55B128C120}" type="slidenum">
              <a:rPr lang="en-US" altLang="en-US" smtClean="0"/>
              <a:pPr defTabSz="682436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930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3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3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193"/>
                        <a:ext cx="1587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8783638" y="4975623"/>
            <a:ext cx="231776" cy="9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spcBef>
                <a:spcPts val="448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fld id="{CCDEC3AF-C95E-4733-85C1-EA92B9E0D78C}" type="slidenum">
              <a:rPr lang="en-US" sz="597" smtClean="0">
                <a:solidFill>
                  <a:srgbClr val="383838"/>
                </a:solidFill>
                <a:latin typeface="Segoe UI Light" panose="020B0502040204020203" pitchFamily="34" charset="0"/>
              </a:rPr>
              <a:pPr algn="r" fontAlgn="base">
                <a:spcBef>
                  <a:spcPts val="448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t>‹#›</a:t>
            </a:fld>
            <a:endParaRPr lang="en-US" sz="597">
              <a:solidFill>
                <a:srgbClr val="383838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Segoe UI"/>
                <a:ea typeface="+mn-ea"/>
              </a:defRPr>
            </a:lvl1pPr>
          </a:lstStyle>
          <a:p>
            <a:pPr defTabSz="682436">
              <a:defRPr/>
            </a:pPr>
            <a:fld id="{2AD63E99-E0F9-43C1-A3D1-BED4BE239811}" type="datetime1">
              <a:rPr lang="en-US" altLang="en-US" sz="1343" smtClean="0"/>
              <a:pPr defTabSz="682436">
                <a:defRPr/>
              </a:pPr>
              <a:t>9/11/2024</a:t>
            </a:fld>
            <a:endParaRPr lang="en-US" altLang="en-US" sz="1343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Segoe UI"/>
                <a:ea typeface="+mn-ea"/>
              </a:defRPr>
            </a:lvl1pPr>
          </a:lstStyle>
          <a:p>
            <a:pPr defTabSz="682436">
              <a:defRPr/>
            </a:pPr>
            <a:endParaRPr lang="en-US" sz="1343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Segoe UI"/>
                <a:ea typeface="+mn-ea"/>
              </a:defRPr>
            </a:lvl1pPr>
          </a:lstStyle>
          <a:p>
            <a:pPr defTabSz="682436">
              <a:defRPr/>
            </a:pPr>
            <a:fld id="{B876F116-7F80-4869-A9E4-D1FF971E56C7}" type="slidenum">
              <a:rPr lang="en-US" altLang="en-US" sz="1343" smtClean="0"/>
              <a:pPr defTabSz="682436">
                <a:defRPr/>
              </a:pPr>
              <a:t>‹#›</a:t>
            </a:fld>
            <a:endParaRPr lang="en-US" altLang="en-US" sz="1343"/>
          </a:p>
        </p:txBody>
      </p:sp>
    </p:spTree>
    <p:extLst>
      <p:ext uri="{BB962C8B-B14F-4D97-AF65-F5344CB8AC3E}">
        <p14:creationId xmlns:p14="http://schemas.microsoft.com/office/powerpoint/2010/main" val="3103232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A1E206B-50BE-46E7-A346-CB8F048DB9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682436">
              <a:defRPr/>
            </a:lvl1pPr>
          </a:lstStyle>
          <a:p>
            <a:pPr>
              <a:defRPr/>
            </a:pPr>
            <a:fld id="{7D87FA6E-2F0B-46B7-8C2F-5641E0E570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222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C7956-7937-4B26-BA94-D841139D6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479181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430593" y="1522639"/>
            <a:ext cx="6492240" cy="542801"/>
          </a:xfrm>
        </p:spPr>
        <p:txBody>
          <a:bodyPr anchor="ctr"/>
          <a:lstStyle>
            <a:lvl1pPr marL="0" indent="0" algn="l" defTabSz="68576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lang="en-US" sz="2100" b="1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1pPr>
            <a:lvl2pPr marL="0" indent="0" algn="ctr" defTabSz="68576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ct val="100000"/>
              <a:buFontTx/>
              <a:buNone/>
              <a:defRPr lang="en-US" sz="1500" b="0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[Insert Title]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507CA-A74F-4478-8097-C8E5E3200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30593" y="2073059"/>
            <a:ext cx="6492240" cy="337114"/>
          </a:xfrm>
        </p:spPr>
        <p:txBody>
          <a:bodyPr anchor="ctr"/>
          <a:lstStyle>
            <a:lvl1pPr algn="l">
              <a:defRPr sz="135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[Insert Presenter Name]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1CE8B70-8A62-474C-ABAE-D953075417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30593" y="2420150"/>
            <a:ext cx="6492240" cy="337114"/>
          </a:xfrm>
        </p:spPr>
        <p:txBody>
          <a:bodyPr anchor="ctr"/>
          <a:lstStyle>
            <a:lvl1pPr algn="l">
              <a:defRPr sz="1350">
                <a:latin typeface="+mn-lt"/>
              </a:defRPr>
            </a:lvl1pPr>
          </a:lstStyle>
          <a:p>
            <a:pPr lvl="0"/>
            <a:r>
              <a:rPr lang="en-US"/>
              <a:t>[Insert Presenter Title]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8CB637-BA34-48FA-AC82-A88D7C06C6BB}"/>
              </a:ext>
            </a:extLst>
          </p:cNvPr>
          <p:cNvCxnSpPr/>
          <p:nvPr userDrawn="1"/>
        </p:nvCxnSpPr>
        <p:spPr>
          <a:xfrm>
            <a:off x="2206061" y="0"/>
            <a:ext cx="0" cy="4615434"/>
          </a:xfrm>
          <a:prstGeom prst="line">
            <a:avLst/>
          </a:prstGeom>
          <a:ln w="412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398116-3D87-44EF-AB4E-714E3A9FD8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577614" y="63168"/>
            <a:ext cx="0" cy="9144000"/>
          </a:xfrm>
          <a:prstGeom prst="line">
            <a:avLst/>
          </a:prstGeom>
          <a:ln w="41275">
            <a:solidFill>
              <a:srgbClr val="6C82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B53E021-0E63-455D-A5C1-557ACA435B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30593" y="2764445"/>
            <a:ext cx="6492240" cy="367903"/>
          </a:xfrm>
        </p:spPr>
        <p:txBody>
          <a:bodyPr vert="horz" lIns="0" tIns="0" rIns="0" bIns="0" rtlCol="0" anchor="ctr">
            <a:noAutofit/>
          </a:bodyPr>
          <a:lstStyle>
            <a:lvl5pPr marL="0" indent="0" algn="l">
              <a:buFontTx/>
              <a:buNone/>
              <a:defRPr lang="en-US" sz="105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4"/>
            <a:r>
              <a:rPr lang="en-US"/>
              <a:t>[DD Month YYYY]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24A7448A-9545-474F-A2F7-EFB3F1B35D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3947" y="4681619"/>
            <a:ext cx="5120640" cy="367903"/>
          </a:xfrm>
        </p:spPr>
        <p:txBody>
          <a:bodyPr vert="horz" lIns="0" tIns="0" rIns="0" bIns="0" rtlCol="0" anchor="ctr">
            <a:noAutofit/>
          </a:bodyPr>
          <a:lstStyle>
            <a:lvl5pPr marL="0" indent="0" algn="l">
              <a:buFontTx/>
              <a:buNone/>
              <a:defRPr lang="en-US" sz="105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4"/>
            <a:r>
              <a:rPr lang="en-US"/>
              <a:t>Defense Health Agency: </a:t>
            </a:r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9F10BE62-0156-4BDD-A2C6-B6A68BC0B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59285" y="113932"/>
            <a:ext cx="1666875" cy="5167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626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430593" y="1522639"/>
            <a:ext cx="6492240" cy="542801"/>
          </a:xfrm>
        </p:spPr>
        <p:txBody>
          <a:bodyPr anchor="ctr"/>
          <a:lstStyle>
            <a:lvl1pPr marL="0" indent="0" algn="l" defTabSz="68576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lang="en-US" sz="2100" b="1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1pPr>
            <a:lvl2pPr marL="0" indent="0" algn="ctr" defTabSz="68576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ct val="100000"/>
              <a:buFontTx/>
              <a:buNone/>
              <a:defRPr lang="en-US" sz="1500" b="0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[Insert Title]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507CA-A74F-4478-8097-C8E5E3200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30593" y="2073059"/>
            <a:ext cx="6492240" cy="337114"/>
          </a:xfrm>
        </p:spPr>
        <p:txBody>
          <a:bodyPr anchor="ctr"/>
          <a:lstStyle>
            <a:lvl1pPr algn="l">
              <a:defRPr sz="135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[Insert Presenter Name]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1CE8B70-8A62-474C-ABAE-D953075417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30593" y="2420150"/>
            <a:ext cx="6492240" cy="337114"/>
          </a:xfrm>
        </p:spPr>
        <p:txBody>
          <a:bodyPr anchor="ctr"/>
          <a:lstStyle>
            <a:lvl1pPr algn="l">
              <a:defRPr sz="1350">
                <a:latin typeface="+mn-lt"/>
              </a:defRPr>
            </a:lvl1pPr>
          </a:lstStyle>
          <a:p>
            <a:pPr lvl="0"/>
            <a:r>
              <a:rPr lang="en-US"/>
              <a:t>[Insert Presenter Title]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8CB637-BA34-48FA-AC82-A88D7C06C6BB}"/>
              </a:ext>
            </a:extLst>
          </p:cNvPr>
          <p:cNvCxnSpPr/>
          <p:nvPr userDrawn="1"/>
        </p:nvCxnSpPr>
        <p:spPr>
          <a:xfrm>
            <a:off x="2206061" y="0"/>
            <a:ext cx="0" cy="4615434"/>
          </a:xfrm>
          <a:prstGeom prst="line">
            <a:avLst/>
          </a:prstGeom>
          <a:ln w="412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398116-3D87-44EF-AB4E-714E3A9FD8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577614" y="63168"/>
            <a:ext cx="0" cy="9144000"/>
          </a:xfrm>
          <a:prstGeom prst="line">
            <a:avLst/>
          </a:prstGeom>
          <a:ln w="41275">
            <a:solidFill>
              <a:srgbClr val="6C82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B53E021-0E63-455D-A5C1-557ACA435B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30593" y="2764445"/>
            <a:ext cx="6492240" cy="367903"/>
          </a:xfrm>
        </p:spPr>
        <p:txBody>
          <a:bodyPr vert="horz" lIns="0" tIns="0" rIns="0" bIns="0" rtlCol="0" anchor="ctr">
            <a:noAutofit/>
          </a:bodyPr>
          <a:lstStyle>
            <a:lvl5pPr marL="0" indent="0" algn="l">
              <a:buFontTx/>
              <a:buNone/>
              <a:defRPr lang="en-US" sz="105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4"/>
            <a:r>
              <a:rPr lang="en-US"/>
              <a:t>[DD Month YYYY]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6022D2-770D-41B6-84DA-31F75040E8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87" y="113124"/>
            <a:ext cx="990525" cy="891540"/>
          </a:xfrm>
          <a:prstGeom prst="ellipse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2446001F-64D2-43DF-B381-AC4E192291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047" y="4681619"/>
            <a:ext cx="1371600" cy="367903"/>
          </a:xfrm>
        </p:spPr>
        <p:txBody>
          <a:bodyPr/>
          <a:lstStyle/>
          <a:p>
            <a:pPr algn="ctr"/>
            <a:r>
              <a:rPr lang="en-US" sz="1050">
                <a:latin typeface="+mn-lt"/>
              </a:rPr>
              <a:t>01 October 2019</a:t>
            </a:r>
          </a:p>
        </p:txBody>
      </p:sp>
    </p:spTree>
    <p:extLst>
      <p:ext uri="{BB962C8B-B14F-4D97-AF65-F5344CB8AC3E}">
        <p14:creationId xmlns:p14="http://schemas.microsoft.com/office/powerpoint/2010/main" val="13332706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373050" y="888589"/>
            <a:ext cx="4002306" cy="1851660"/>
          </a:xfrm>
          <a:prstGeom prst="rect">
            <a:avLst/>
          </a:prstGeom>
        </p:spPr>
        <p:txBody>
          <a:bodyPr>
            <a:noAutofit/>
          </a:bodyPr>
          <a:lstStyle>
            <a:lvl1pPr marL="214300" indent="-214300">
              <a:buFont typeface="Arial" panose="020B0604020202020204" pitchFamily="34" charset="0"/>
              <a:buChar char="•"/>
              <a:tabLst>
                <a:tab pos="3771582" algn="r"/>
              </a:tabLst>
              <a:defRPr sz="120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Item 1</a:t>
            </a:r>
          </a:p>
          <a:p>
            <a:pPr lvl="0"/>
            <a:r>
              <a:rPr lang="en-US" noProof="0"/>
              <a:t>Item 2 </a:t>
            </a:r>
          </a:p>
          <a:p>
            <a:pPr lvl="0"/>
            <a:r>
              <a:rPr lang="en-US" noProof="0"/>
              <a:t>Item 3</a:t>
            </a:r>
          </a:p>
          <a:p>
            <a:pPr lvl="0"/>
            <a:r>
              <a:rPr lang="en-US" noProof="0"/>
              <a:t>Item 4</a:t>
            </a:r>
          </a:p>
          <a:p>
            <a:pPr lvl="0"/>
            <a:r>
              <a:rPr lang="en-US" noProof="0"/>
              <a:t>Item 5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3051" y="162101"/>
            <a:ext cx="8279337" cy="3042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i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13D2906F-DBEF-42E6-B7FE-6BA5DB9330BF}"/>
              </a:ext>
            </a:extLst>
          </p:cNvPr>
          <p:cNvCxnSpPr/>
          <p:nvPr userDrawn="1"/>
        </p:nvCxnSpPr>
        <p:spPr>
          <a:xfrm>
            <a:off x="0" y="466349"/>
            <a:ext cx="9144000" cy="0"/>
          </a:xfrm>
          <a:prstGeom prst="line">
            <a:avLst/>
          </a:prstGeom>
          <a:ln w="25400" cmpd="sng">
            <a:gradFill flip="none"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AAD0F4-9CEF-41AE-A896-4C8FD98A3E38}"/>
              </a:ext>
            </a:extLst>
          </p:cNvPr>
          <p:cNvCxnSpPr/>
          <p:nvPr userDrawn="1"/>
        </p:nvCxnSpPr>
        <p:spPr>
          <a:xfrm>
            <a:off x="4562475" y="800100"/>
            <a:ext cx="0" cy="3943350"/>
          </a:xfrm>
          <a:prstGeom prst="line">
            <a:avLst/>
          </a:prstGeom>
          <a:ln w="5080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EBBEAD-ADAF-444D-B02C-88C8E9A70420}"/>
              </a:ext>
            </a:extLst>
          </p:cNvPr>
          <p:cNvCxnSpPr>
            <a:cxnSpLocks/>
          </p:cNvCxnSpPr>
          <p:nvPr userDrawn="1"/>
        </p:nvCxnSpPr>
        <p:spPr>
          <a:xfrm>
            <a:off x="4584454" y="2800350"/>
            <a:ext cx="4407147" cy="0"/>
          </a:xfrm>
          <a:prstGeom prst="line">
            <a:avLst/>
          </a:prstGeom>
          <a:ln w="5080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1C0BD0-2630-49D2-9DA3-D4C55E264584}"/>
              </a:ext>
            </a:extLst>
          </p:cNvPr>
          <p:cNvCxnSpPr>
            <a:cxnSpLocks/>
          </p:cNvCxnSpPr>
          <p:nvPr userDrawn="1"/>
        </p:nvCxnSpPr>
        <p:spPr>
          <a:xfrm>
            <a:off x="155329" y="2800350"/>
            <a:ext cx="4407147" cy="0"/>
          </a:xfrm>
          <a:prstGeom prst="line">
            <a:avLst/>
          </a:prstGeom>
          <a:ln w="5080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53D822C7-4986-4526-AAD9-E40B086378A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47741" y="888588"/>
            <a:ext cx="4002306" cy="1851660"/>
          </a:xfrm>
          <a:prstGeom prst="rect">
            <a:avLst/>
          </a:prstGeom>
        </p:spPr>
        <p:txBody>
          <a:bodyPr>
            <a:noAutofit/>
          </a:bodyPr>
          <a:lstStyle>
            <a:lvl1pPr marL="214300" indent="-214300">
              <a:buFont typeface="Arial" panose="020B0604020202020204" pitchFamily="34" charset="0"/>
              <a:buChar char="•"/>
              <a:tabLst>
                <a:tab pos="3771582" algn="r"/>
              </a:tabLst>
              <a:defRPr sz="120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Item 1</a:t>
            </a:r>
          </a:p>
          <a:p>
            <a:pPr lvl="0"/>
            <a:r>
              <a:rPr lang="en-US" noProof="0"/>
              <a:t>Item 2 </a:t>
            </a:r>
          </a:p>
          <a:p>
            <a:pPr lvl="0"/>
            <a:r>
              <a:rPr lang="en-US" noProof="0"/>
              <a:t>Item 3</a:t>
            </a:r>
          </a:p>
          <a:p>
            <a:pPr lvl="0"/>
            <a:r>
              <a:rPr lang="en-US" noProof="0"/>
              <a:t>Item 4</a:t>
            </a:r>
          </a:p>
          <a:p>
            <a:pPr lvl="0"/>
            <a:r>
              <a:rPr lang="en-US" noProof="0"/>
              <a:t>Item 5</a:t>
            </a:r>
          </a:p>
          <a:p>
            <a:pPr lvl="0"/>
            <a:endParaRPr lang="en-US" noProof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FBEF2645-2E63-4C55-8FD7-8A8B3786EFB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73050" y="3179939"/>
            <a:ext cx="4002306" cy="1851660"/>
          </a:xfrm>
          <a:prstGeom prst="rect">
            <a:avLst/>
          </a:prstGeom>
        </p:spPr>
        <p:txBody>
          <a:bodyPr>
            <a:noAutofit/>
          </a:bodyPr>
          <a:lstStyle>
            <a:lvl1pPr marL="214300" indent="-214300">
              <a:buFont typeface="Arial" panose="020B0604020202020204" pitchFamily="34" charset="0"/>
              <a:buChar char="•"/>
              <a:tabLst>
                <a:tab pos="3771582" algn="r"/>
              </a:tabLst>
              <a:defRPr sz="120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Item 1</a:t>
            </a:r>
          </a:p>
          <a:p>
            <a:pPr lvl="0"/>
            <a:r>
              <a:rPr lang="en-US" noProof="0"/>
              <a:t>Item 2 </a:t>
            </a:r>
          </a:p>
          <a:p>
            <a:pPr lvl="0"/>
            <a:r>
              <a:rPr lang="en-US" noProof="0"/>
              <a:t>Item 3</a:t>
            </a:r>
          </a:p>
          <a:p>
            <a:pPr lvl="0"/>
            <a:r>
              <a:rPr lang="en-US" noProof="0"/>
              <a:t>Item 4</a:t>
            </a:r>
          </a:p>
          <a:p>
            <a:pPr lvl="0"/>
            <a:r>
              <a:rPr lang="en-US" noProof="0"/>
              <a:t>Item 5</a:t>
            </a:r>
          </a:p>
          <a:p>
            <a:pPr lvl="0"/>
            <a:endParaRPr lang="en-US" noProof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3734AEE3-19A0-4DEE-A4FD-0B4E5CA8CD2E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73050" y="576939"/>
            <a:ext cx="4002306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71582" algn="r"/>
              </a:tabLst>
              <a:defRPr sz="135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Accomplishments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B544F0D-5FAB-4385-936A-691B4C2B53B5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47741" y="569565"/>
            <a:ext cx="4002306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71582" algn="r"/>
              </a:tabLst>
              <a:defRPr sz="135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Upcoming Activities 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6F00AB20-65A9-4FB1-B693-F8E8FA8FE35E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73050" y="2867637"/>
            <a:ext cx="4002306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71582" algn="r"/>
              </a:tabLst>
              <a:defRPr sz="135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Risk/Issues 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B451DF00-89A8-4B59-8729-8BB8B3EA25F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747741" y="3179939"/>
            <a:ext cx="4002306" cy="1851660"/>
          </a:xfrm>
          <a:prstGeom prst="rect">
            <a:avLst/>
          </a:prstGeom>
        </p:spPr>
        <p:txBody>
          <a:bodyPr>
            <a:noAutofit/>
          </a:bodyPr>
          <a:lstStyle>
            <a:lvl1pPr marL="214300" indent="-214300">
              <a:buFont typeface="Arial" panose="020B0604020202020204" pitchFamily="34" charset="0"/>
              <a:buChar char="•"/>
              <a:tabLst>
                <a:tab pos="3771582" algn="r"/>
              </a:tabLst>
              <a:defRPr sz="120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Item 1</a:t>
            </a:r>
          </a:p>
          <a:p>
            <a:pPr lvl="0"/>
            <a:r>
              <a:rPr lang="en-US" noProof="0"/>
              <a:t>Item 2 </a:t>
            </a:r>
          </a:p>
          <a:p>
            <a:pPr lvl="0"/>
            <a:r>
              <a:rPr lang="en-US" noProof="0"/>
              <a:t>Item 3</a:t>
            </a:r>
          </a:p>
          <a:p>
            <a:pPr lvl="0"/>
            <a:r>
              <a:rPr lang="en-US" noProof="0"/>
              <a:t>Item 4</a:t>
            </a:r>
          </a:p>
          <a:p>
            <a:pPr lvl="0"/>
            <a:r>
              <a:rPr lang="en-US" noProof="0"/>
              <a:t>Item 5</a:t>
            </a:r>
          </a:p>
          <a:p>
            <a:pPr lvl="0"/>
            <a:endParaRPr lang="en-US" noProof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6672A88-0E1B-40CB-9306-05DFD73FF14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747741" y="2868749"/>
            <a:ext cx="4002306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71582" algn="r"/>
              </a:tabLst>
              <a:defRPr sz="135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Notable Items </a:t>
            </a:r>
          </a:p>
        </p:txBody>
      </p:sp>
    </p:spTree>
    <p:extLst>
      <p:ext uri="{BB962C8B-B14F-4D97-AF65-F5344CB8AC3E}">
        <p14:creationId xmlns:p14="http://schemas.microsoft.com/office/powerpoint/2010/main" val="301931358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94076" y="4241673"/>
            <a:ext cx="1737360" cy="301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 i="0">
                <a:latin typeface="+mj-lt"/>
              </a:defRPr>
            </a:lvl1pPr>
          </a:lstStyle>
          <a:p>
            <a:r>
              <a:rPr lang="en-US" noProof="0" dirty="0"/>
              <a:t>APPENDIX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009416-8B8B-45BF-A9DC-1734AC0D4049}"/>
              </a:ext>
            </a:extLst>
          </p:cNvPr>
          <p:cNvCxnSpPr/>
          <p:nvPr userDrawn="1"/>
        </p:nvCxnSpPr>
        <p:spPr>
          <a:xfrm>
            <a:off x="3286954" y="652829"/>
            <a:ext cx="0" cy="3943350"/>
          </a:xfrm>
          <a:prstGeom prst="line">
            <a:avLst/>
          </a:prstGeom>
          <a:ln w="50800">
            <a:solidFill>
              <a:srgbClr val="00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88005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373050" y="1091004"/>
            <a:ext cx="8461629" cy="3633397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3771582" algn="r"/>
              </a:tabLst>
              <a:defRPr sz="1050">
                <a:latin typeface="+mj-lt"/>
              </a:defRPr>
            </a:lvl1pPr>
            <a:lvl2pPr>
              <a:tabLst>
                <a:tab pos="3771582" algn="r"/>
              </a:tabLst>
              <a:defRPr sz="1050">
                <a:latin typeface="+mj-lt"/>
              </a:defRPr>
            </a:lvl2pPr>
            <a:lvl3pPr>
              <a:tabLst>
                <a:tab pos="3771582" algn="r"/>
              </a:tabLst>
              <a:defRPr sz="1050">
                <a:latin typeface="+mj-lt"/>
              </a:defRPr>
            </a:lvl3pPr>
            <a:lvl4pPr>
              <a:tabLst>
                <a:tab pos="3771582" algn="r"/>
              </a:tabLst>
              <a:defRPr sz="1050">
                <a:latin typeface="+mj-lt"/>
              </a:defRPr>
            </a:lvl4pPr>
            <a:lvl5pPr>
              <a:tabLst>
                <a:tab pos="3771582" algn="r"/>
              </a:tabLst>
              <a:defRPr sz="1050"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4904" y="228116"/>
            <a:ext cx="8439150" cy="52387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sz="1800" i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5696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ts val="1650"/>
              </a:lnSpc>
              <a:defRPr sz="1500" b="1">
                <a:solidFill>
                  <a:srgbClr val="3E10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97"/>
            <a:ext cx="8229600" cy="3565922"/>
          </a:xfrm>
        </p:spPr>
        <p:txBody>
          <a:bodyPr/>
          <a:lstStyle>
            <a:lvl1pPr>
              <a:defRPr sz="1200">
                <a:latin typeface="+mj-lt"/>
              </a:defRPr>
            </a:lvl1pPr>
            <a:lvl2pPr>
              <a:defRPr sz="1050">
                <a:latin typeface="+mj-lt"/>
              </a:defRPr>
            </a:lvl2pPr>
            <a:lvl3pPr marL="511939" indent="-83339">
              <a:defRPr sz="900">
                <a:latin typeface="+mj-lt"/>
              </a:defRPr>
            </a:lvl3pPr>
            <a:lvl4pPr>
              <a:defRPr sz="825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66826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8"/>
          <p:cNvSpPr>
            <a:spLocks noGrp="1"/>
          </p:cNvSpPr>
          <p:nvPr>
            <p:ph idx="1"/>
          </p:nvPr>
        </p:nvSpPr>
        <p:spPr>
          <a:xfrm>
            <a:off x="376238" y="1248969"/>
            <a:ext cx="8374062" cy="3535433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5178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2782491"/>
          </a:xfrm>
          <a:prstGeom prst="rect">
            <a:avLst/>
          </a:prstGeom>
        </p:spPr>
        <p:txBody>
          <a:bodyPr/>
          <a:lstStyle>
            <a:lvl1pPr marL="193806" indent="-193806">
              <a:buFont typeface="Arial" pitchFamily="34" charset="0"/>
              <a:buChar char="•"/>
              <a:defRPr/>
            </a:lvl1pPr>
            <a:lvl2pPr marL="419912" indent="-161504">
              <a:buFont typeface="Courier New" pitchFamily="49" charset="0"/>
              <a:buChar char="o"/>
              <a:defRPr/>
            </a:lvl2pPr>
            <a:lvl3pPr marL="646019" indent="-129204">
              <a:buFont typeface="Arial" pitchFamily="34" charset="0"/>
              <a:buChar char="•"/>
              <a:defRPr/>
            </a:lvl3pPr>
            <a:lvl4pPr marL="904427" indent="-129204">
              <a:buFont typeface="Lucida Sans Unicode" panose="020B0602030504020204" pitchFamily="34" charset="0"/>
              <a:buChar char="▻"/>
              <a:defRPr/>
            </a:lvl4pPr>
            <a:lvl5pPr marL="1162833" indent="-129204">
              <a:buFont typeface="Lucida Sans Unicode" panose="020B0602030504020204" pitchFamily="34" charset="0"/>
              <a:buChar char="▹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9"/>
          <p:cNvSpPr>
            <a:spLocks noGrp="1"/>
          </p:cNvSpPr>
          <p:nvPr>
            <p:ph type="title"/>
          </p:nvPr>
        </p:nvSpPr>
        <p:spPr>
          <a:xfrm>
            <a:off x="0" y="360259"/>
            <a:ext cx="5888038" cy="391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1809" dirty="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235951" y="4767264"/>
            <a:ext cx="45085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516815">
              <a:defRPr sz="1018">
                <a:solidFill>
                  <a:prstClr val="black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9AFA252-87B4-482B-B8FE-F17002EF346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Footer Placeholder 5"/>
          <p:cNvSpPr>
            <a:spLocks noGrp="1"/>
          </p:cNvSpPr>
          <p:nvPr userDrawn="1">
            <p:ph type="ftr" sz="quarter" idx="11"/>
          </p:nvPr>
        </p:nvSpPr>
        <p:spPr>
          <a:xfrm>
            <a:off x="1905000" y="4800601"/>
            <a:ext cx="5410200" cy="273844"/>
          </a:xfrm>
          <a:prstGeom prst="rect">
            <a:avLst/>
          </a:prstGeom>
        </p:spPr>
        <p:txBody>
          <a:bodyPr/>
          <a:lstStyle>
            <a:lvl1pPr defTabSz="516815" fontAlgn="auto">
              <a:spcBef>
                <a:spcPts val="0"/>
              </a:spcBef>
              <a:spcAft>
                <a:spcPts val="0"/>
              </a:spcAft>
              <a:defRPr sz="1018" i="1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altLang="ja-JP" dirty="0"/>
              <a:t>“Medically  Ready  Force...Ready  Medical  Force”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27072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Column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gray">
          <a:xfrm>
            <a:off x="392114" y="865585"/>
            <a:ext cx="4014787" cy="385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516815" eaLnBrk="1" hangingPunct="1"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anose="05000000000000000000" pitchFamily="2" charset="2"/>
              <a:buNone/>
              <a:defRPr/>
            </a:pPr>
            <a:endParaRPr lang="en-US" altLang="en-US" sz="566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864108"/>
            <a:ext cx="8352346" cy="385419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352044"/>
            <a:ext cx="8348472" cy="390906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905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74252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D2700D1-FED0-4879-B1F5-A17666AE6E98}"/>
              </a:ext>
            </a:extLst>
          </p:cNvPr>
          <p:cNvGrpSpPr/>
          <p:nvPr userDrawn="1"/>
        </p:nvGrpSpPr>
        <p:grpSpPr>
          <a:xfrm>
            <a:off x="-1373" y="-5155"/>
            <a:ext cx="6851656" cy="3050210"/>
            <a:chOff x="8458" y="-6876"/>
            <a:chExt cx="9135541" cy="5422596"/>
          </a:xfrm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7475B589-11CD-45CD-B9CE-2AB1DCEBA029}"/>
                </a:ext>
              </a:extLst>
            </p:cNvPr>
            <p:cNvSpPr/>
            <p:nvPr userDrawn="1"/>
          </p:nvSpPr>
          <p:spPr bwMode="gray">
            <a:xfrm rot="10800000">
              <a:off x="8458" y="-6876"/>
              <a:ext cx="9135541" cy="5422596"/>
            </a:xfrm>
            <a:custGeom>
              <a:avLst/>
              <a:gdLst>
                <a:gd name="connsiteX0" fmla="*/ 0 w 6375401"/>
                <a:gd name="connsiteY0" fmla="*/ 5232400 h 5232400"/>
                <a:gd name="connsiteX1" fmla="*/ 6375401 w 6375401"/>
                <a:gd name="connsiteY1" fmla="*/ 0 h 5232400"/>
                <a:gd name="connsiteX2" fmla="*/ 6375401 w 6375401"/>
                <a:gd name="connsiteY2" fmla="*/ 5232400 h 5232400"/>
                <a:gd name="connsiteX3" fmla="*/ 0 w 6375401"/>
                <a:gd name="connsiteY3" fmla="*/ 5232400 h 5232400"/>
                <a:gd name="connsiteX0" fmla="*/ 0 w 9169401"/>
                <a:gd name="connsiteY0" fmla="*/ 5240866 h 5240866"/>
                <a:gd name="connsiteX1" fmla="*/ 9169401 w 9169401"/>
                <a:gd name="connsiteY1" fmla="*/ 0 h 5240866"/>
                <a:gd name="connsiteX2" fmla="*/ 9169401 w 9169401"/>
                <a:gd name="connsiteY2" fmla="*/ 5232400 h 5240866"/>
                <a:gd name="connsiteX3" fmla="*/ 0 w 9169401"/>
                <a:gd name="connsiteY3" fmla="*/ 5240866 h 524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69401" h="5240866">
                  <a:moveTo>
                    <a:pt x="0" y="5240866"/>
                  </a:moveTo>
                  <a:lnTo>
                    <a:pt x="9169401" y="0"/>
                  </a:lnTo>
                  <a:lnTo>
                    <a:pt x="9169401" y="5232400"/>
                  </a:lnTo>
                  <a:lnTo>
                    <a:pt x="0" y="5240866"/>
                  </a:lnTo>
                  <a:close/>
                </a:path>
              </a:pathLst>
            </a:custGeom>
            <a:solidFill>
              <a:srgbClr val="6C82A7"/>
            </a:solidFill>
            <a:ln w="19050" algn="ctr">
              <a:noFill/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 defTabSz="342880">
                <a:lnSpc>
                  <a:spcPct val="106000"/>
                </a:lnSpc>
                <a:buFont typeface="Wingdings 2" pitchFamily="18" charset="2"/>
                <a:buNone/>
                <a:defRPr/>
              </a:pPr>
              <a:endParaRPr lang="en-US" sz="1200" b="1" dirty="0">
                <a:solidFill>
                  <a:srgbClr val="FFFFFF"/>
                </a:solidFill>
              </a:endParaRPr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5D65104E-219D-4674-A5C8-B52A5E933D7F}"/>
                </a:ext>
              </a:extLst>
            </p:cNvPr>
            <p:cNvSpPr/>
            <p:nvPr userDrawn="1"/>
          </p:nvSpPr>
          <p:spPr bwMode="gray">
            <a:xfrm rot="10800000">
              <a:off x="8458" y="-6876"/>
              <a:ext cx="5303520" cy="5394960"/>
            </a:xfrm>
            <a:prstGeom prst="triangle">
              <a:avLst>
                <a:gd name="adj" fmla="val 100000"/>
              </a:avLst>
            </a:prstGeom>
            <a:solidFill>
              <a:srgbClr val="213F99"/>
            </a:solidFill>
            <a:ln w="19050" algn="ctr">
              <a:noFill/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algn="ctr" defTabSz="342880">
                <a:lnSpc>
                  <a:spcPct val="106000"/>
                </a:lnSpc>
                <a:buFont typeface="Wingdings 2" pitchFamily="18" charset="2"/>
                <a:buNone/>
                <a:defRPr/>
              </a:pPr>
              <a:endParaRPr lang="en-US" sz="12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2360266"/>
            <a:ext cx="5953125" cy="542801"/>
          </a:xfrm>
        </p:spPr>
        <p:txBody>
          <a:bodyPr anchor="ctr"/>
          <a:lstStyle>
            <a:lvl1pPr marL="0" indent="0" algn="ctr" defTabSz="68576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lang="en-US" sz="2100" b="1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1pPr>
            <a:lvl2pPr marL="0" indent="0" algn="ctr" defTabSz="68576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ct val="100000"/>
              <a:buFontTx/>
              <a:buNone/>
              <a:defRPr lang="en-US" sz="1500" b="0" kern="1200" dirty="0" smtClean="0">
                <a:solidFill>
                  <a:srgbClr val="414042"/>
                </a:solidFill>
                <a:latin typeface="+mn-lt"/>
                <a:ea typeface="Verdana" panose="020B0604030504040204" pitchFamily="34" charset="0"/>
                <a:cs typeface="Segoe UI Semibold" panose="020B0702040204020203" pitchFamily="34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[Insert Title]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507CA-A74F-4478-8097-C8E5E3200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3380" y="2918002"/>
            <a:ext cx="5953125" cy="337114"/>
          </a:xfrm>
        </p:spPr>
        <p:txBody>
          <a:bodyPr anchor="ctr"/>
          <a:lstStyle>
            <a:lvl1pPr algn="ctr">
              <a:defRPr sz="135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[Insert Presentation Date]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1CE8B70-8A62-474C-ABAE-D953075417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3380" y="3270050"/>
            <a:ext cx="5953125" cy="337114"/>
          </a:xfrm>
        </p:spPr>
        <p:txBody>
          <a:bodyPr anchor="ctr"/>
          <a:lstStyle>
            <a:lvl1pPr algn="ctr">
              <a:defRPr sz="1350">
                <a:latin typeface="+mn-lt"/>
              </a:defRPr>
            </a:lvl1pPr>
          </a:lstStyle>
          <a:p>
            <a:pPr lvl="0"/>
            <a:r>
              <a:rPr lang="en-US"/>
              <a:t>[Insert Speaker Name]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033B12-1F50-4F48-B1DC-982B024024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80" y="179503"/>
            <a:ext cx="1492500" cy="1119375"/>
          </a:xfrm>
          <a:prstGeom prst="ellipse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58701C-538A-498B-8895-D6B79900FBC9}"/>
              </a:ext>
            </a:extLst>
          </p:cNvPr>
          <p:cNvSpPr txBox="1"/>
          <p:nvPr userDrawn="1"/>
        </p:nvSpPr>
        <p:spPr>
          <a:xfrm>
            <a:off x="1876402" y="294838"/>
            <a:ext cx="6255097" cy="8951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342880">
              <a:spcBef>
                <a:spcPts val="450"/>
              </a:spcBef>
              <a:buSzPct val="100000"/>
              <a:buFont typeface="Arial"/>
              <a:buNone/>
              <a:defRPr/>
            </a:pPr>
            <a:r>
              <a:rPr lang="en-US" sz="2700" dirty="0">
                <a:solidFill>
                  <a:srgbClr val="FFFF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Health</a:t>
            </a:r>
          </a:p>
          <a:p>
            <a:pPr defTabSz="342880">
              <a:spcBef>
                <a:spcPts val="450"/>
              </a:spcBef>
              <a:buSzPct val="100000"/>
              <a:buFont typeface="Arial"/>
              <a:buNone/>
              <a:defRPr/>
            </a:pPr>
            <a:r>
              <a:rPr lang="en-US" sz="2700" dirty="0">
                <a:solidFill>
                  <a:srgbClr val="FFFF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Informatics</a:t>
            </a:r>
          </a:p>
        </p:txBody>
      </p:sp>
    </p:spTree>
    <p:extLst>
      <p:ext uri="{BB962C8B-B14F-4D97-AF65-F5344CB8AC3E}">
        <p14:creationId xmlns:p14="http://schemas.microsoft.com/office/powerpoint/2010/main" val="41580424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939546" cy="273844"/>
          </a:xfrm>
          <a:prstGeom prst="rect">
            <a:avLst/>
          </a:prstGeom>
        </p:spPr>
        <p:txBody>
          <a:bodyPr/>
          <a:lstStyle/>
          <a:p>
            <a:fld id="{FAF5C3B1-E4AA-446F-B757-B9B41357437C}" type="datetime1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4390" y="4323027"/>
            <a:ext cx="1394460" cy="25391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90204" y="4767264"/>
            <a:ext cx="749808" cy="273844"/>
          </a:xfrm>
          <a:prstGeom prst="rect">
            <a:avLst/>
          </a:prstGeom>
        </p:spPr>
        <p:txBody>
          <a:bodyPr/>
          <a:lstStyle/>
          <a:p>
            <a:fld id="{AD91AC2B-B330-4912-BA9A-C0BAE8192F9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B786298-1849-45AC-8A29-0C2D0B6C59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2" t="21623" r="53929" b="63182"/>
          <a:stretch>
            <a:fillRect/>
          </a:stretch>
        </p:blipFill>
        <p:spPr bwMode="auto">
          <a:xfrm>
            <a:off x="1" y="0"/>
            <a:ext cx="1241297" cy="371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809" y="30624"/>
            <a:ext cx="659130" cy="58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5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ags" Target="../tags/tag1.xml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ags" Target="../tags/tag8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oleObject" Target="../embeddings/oleObject8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Different title per slide, Franklin Gothic Medium 28pt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C191B9-38D4-4329-8F07-1183FAC2EBFC}"/>
              </a:ext>
            </a:extLst>
          </p:cNvPr>
          <p:cNvSpPr/>
          <p:nvPr userDrawn="1"/>
        </p:nvSpPr>
        <p:spPr>
          <a:xfrm>
            <a:off x="0" y="4594623"/>
            <a:ext cx="9144000" cy="555804"/>
          </a:xfrm>
          <a:prstGeom prst="rect">
            <a:avLst/>
          </a:prstGeom>
          <a:solidFill>
            <a:srgbClr val="58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206F9C-4465-F60A-A8CB-FD75F6C0F0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432435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40B9-D82F-44A3-9899-A5422F2D7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655216" r:id="rId1"/>
    <p:sldLayoutId id="2147655217" r:id="rId2"/>
    <p:sldLayoutId id="2147655218" r:id="rId3"/>
    <p:sldLayoutId id="2147655219" r:id="rId4"/>
    <p:sldLayoutId id="2147655220" r:id="rId5"/>
    <p:sldLayoutId id="2147655335" r:id="rId6"/>
    <p:sldLayoutId id="2147655419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baseline="0">
          <a:solidFill>
            <a:srgbClr val="28344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25000"/>
        <a:buFont typeface="Arial" panose="020B0604020202020204" pitchFamily="34" charset="0"/>
        <a:buChar char="•"/>
        <a:defRPr sz="2200" kern="1200">
          <a:solidFill>
            <a:srgbClr val="454545"/>
          </a:solidFill>
          <a:latin typeface="Franklin Gothic Book" panose="020B05030201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rgbClr val="454545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ü"/>
        <a:defRPr sz="1800" kern="1200">
          <a:solidFill>
            <a:srgbClr val="454545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" hidden="1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193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60" imgH="360" progId="TCLayout.ActiveDocument.1">
                  <p:embed/>
                </p:oleObj>
              </mc:Choice>
              <mc:Fallback>
                <p:oleObj name="think-cell Slide" r:id="rId12" imgW="360" imgH="360" progId="TCLayout.ActiveDocument.1">
                  <p:embed/>
                  <p:pic>
                    <p:nvPicPr>
                      <p:cNvPr id="2050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193"/>
                        <a:ext cx="1587" cy="1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gray">
          <a:xfrm>
            <a:off x="374651" y="228600"/>
            <a:ext cx="8439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Text Placeholder 18"/>
          <p:cNvSpPr>
            <a:spLocks noGrp="1"/>
          </p:cNvSpPr>
          <p:nvPr>
            <p:ph type="body" idx="1"/>
          </p:nvPr>
        </p:nvSpPr>
        <p:spPr bwMode="auto">
          <a:xfrm>
            <a:off x="352426" y="1248966"/>
            <a:ext cx="8439150" cy="347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TextBox 11"/>
          <p:cNvSpPr txBox="1">
            <a:spLocks noChangeArrowheads="1"/>
          </p:cNvSpPr>
          <p:nvPr/>
        </p:nvSpPr>
        <p:spPr bwMode="auto">
          <a:xfrm>
            <a:off x="8783638" y="4975623"/>
            <a:ext cx="231776" cy="9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spcBef>
                <a:spcPts val="448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fld id="{4279098F-B4A9-4F8F-ADB9-97599AA74381}" type="slidenum">
              <a:rPr lang="en-US" sz="597" smtClean="0">
                <a:solidFill>
                  <a:srgbClr val="383838"/>
                </a:solidFill>
                <a:latin typeface="Segoe UI Light" panose="020B0502040204020203" pitchFamily="34" charset="0"/>
              </a:rPr>
              <a:pPr algn="r" fontAlgn="base">
                <a:spcBef>
                  <a:spcPts val="448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t>‹#›</a:t>
            </a:fld>
            <a:endParaRPr lang="en-US" sz="597">
              <a:solidFill>
                <a:srgbClr val="383838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48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655434" r:id="rId1"/>
    <p:sldLayoutId id="2147655435" r:id="rId2"/>
    <p:sldLayoutId id="2147655436" r:id="rId3"/>
    <p:sldLayoutId id="2147655437" r:id="rId4"/>
    <p:sldLayoutId id="2147655438" r:id="rId5"/>
    <p:sldLayoutId id="2147655439" r:id="rId6"/>
    <p:sldLayoutId id="2147655440" r:id="rId7"/>
    <p:sldLayoutId id="2147655442" r:id="rId8"/>
    <p:sldLayoutId id="2147655443" r:id="rId9"/>
  </p:sldLayoutIdLst>
  <p:transition>
    <p:fade/>
  </p:transition>
  <p:hf hdr="0" ftr="0" dt="0"/>
  <p:txStyles>
    <p:titleStyle>
      <a:lvl1pPr algn="l" defTabSz="681251" rtl="0" fontAlgn="base">
        <a:spcBef>
          <a:spcPct val="0"/>
        </a:spcBef>
        <a:spcAft>
          <a:spcPct val="0"/>
        </a:spcAft>
        <a:defRPr b="1" i="1" kern="1200">
          <a:solidFill>
            <a:schemeClr val="tx1"/>
          </a:solidFill>
          <a:latin typeface="Segoe UI Light" panose="020B0502040204020203" pitchFamily="34" charset="0"/>
          <a:ea typeface="+mj-ea"/>
          <a:cs typeface="+mj-cs"/>
        </a:defRPr>
      </a:lvl1pPr>
      <a:lvl2pPr algn="l" defTabSz="681251" rtl="0" fontAlgn="base">
        <a:spcBef>
          <a:spcPct val="0"/>
        </a:spcBef>
        <a:spcAft>
          <a:spcPct val="0"/>
        </a:spcAft>
        <a:defRPr b="1" i="1">
          <a:solidFill>
            <a:schemeClr val="tx1"/>
          </a:solidFill>
          <a:latin typeface="Segoe UI Light" panose="020B0502040204020203" pitchFamily="34" charset="0"/>
        </a:defRPr>
      </a:lvl2pPr>
      <a:lvl3pPr algn="l" defTabSz="681251" rtl="0" fontAlgn="base">
        <a:spcBef>
          <a:spcPct val="0"/>
        </a:spcBef>
        <a:spcAft>
          <a:spcPct val="0"/>
        </a:spcAft>
        <a:defRPr b="1" i="1">
          <a:solidFill>
            <a:schemeClr val="tx1"/>
          </a:solidFill>
          <a:latin typeface="Segoe UI Light" panose="020B0502040204020203" pitchFamily="34" charset="0"/>
        </a:defRPr>
      </a:lvl3pPr>
      <a:lvl4pPr algn="l" defTabSz="681251" rtl="0" fontAlgn="base">
        <a:spcBef>
          <a:spcPct val="0"/>
        </a:spcBef>
        <a:spcAft>
          <a:spcPct val="0"/>
        </a:spcAft>
        <a:defRPr b="1" i="1">
          <a:solidFill>
            <a:schemeClr val="tx1"/>
          </a:solidFill>
          <a:latin typeface="Segoe UI Light" panose="020B0502040204020203" pitchFamily="34" charset="0"/>
        </a:defRPr>
      </a:lvl4pPr>
      <a:lvl5pPr algn="l" defTabSz="681251" rtl="0" fontAlgn="base">
        <a:spcBef>
          <a:spcPct val="0"/>
        </a:spcBef>
        <a:spcAft>
          <a:spcPct val="0"/>
        </a:spcAft>
        <a:defRPr b="1" i="1">
          <a:solidFill>
            <a:schemeClr val="tx1"/>
          </a:solidFill>
          <a:latin typeface="Segoe UI Light" panose="020B0502040204020203" pitchFamily="34" charset="0"/>
        </a:defRPr>
      </a:lvl5pPr>
      <a:lvl6pPr marL="341218" algn="l" defTabSz="681251" rtl="0" fontAlgn="base">
        <a:spcBef>
          <a:spcPct val="0"/>
        </a:spcBef>
        <a:spcAft>
          <a:spcPct val="0"/>
        </a:spcAft>
        <a:defRPr b="1" i="1">
          <a:solidFill>
            <a:schemeClr val="tx1"/>
          </a:solidFill>
          <a:latin typeface="Segoe UI Light" panose="020B0502040204020203" pitchFamily="34" charset="0"/>
        </a:defRPr>
      </a:lvl6pPr>
      <a:lvl7pPr marL="682436" algn="l" defTabSz="681251" rtl="0" fontAlgn="base">
        <a:spcBef>
          <a:spcPct val="0"/>
        </a:spcBef>
        <a:spcAft>
          <a:spcPct val="0"/>
        </a:spcAft>
        <a:defRPr b="1" i="1">
          <a:solidFill>
            <a:schemeClr val="tx1"/>
          </a:solidFill>
          <a:latin typeface="Segoe UI Light" panose="020B0502040204020203" pitchFamily="34" charset="0"/>
        </a:defRPr>
      </a:lvl7pPr>
      <a:lvl8pPr marL="1023653" algn="l" defTabSz="681251" rtl="0" fontAlgn="base">
        <a:spcBef>
          <a:spcPct val="0"/>
        </a:spcBef>
        <a:spcAft>
          <a:spcPct val="0"/>
        </a:spcAft>
        <a:defRPr b="1" i="1">
          <a:solidFill>
            <a:schemeClr val="tx1"/>
          </a:solidFill>
          <a:latin typeface="Segoe UI Light" panose="020B0502040204020203" pitchFamily="34" charset="0"/>
        </a:defRPr>
      </a:lvl8pPr>
      <a:lvl9pPr marL="1364871" algn="l" defTabSz="681251" rtl="0" fontAlgn="base">
        <a:spcBef>
          <a:spcPct val="0"/>
        </a:spcBef>
        <a:spcAft>
          <a:spcPct val="0"/>
        </a:spcAft>
        <a:defRPr b="1" i="1">
          <a:solidFill>
            <a:schemeClr val="tx1"/>
          </a:solidFill>
          <a:latin typeface="Segoe UI Light" panose="020B0502040204020203" pitchFamily="34" charset="0"/>
        </a:defRPr>
      </a:lvl9pPr>
    </p:titleStyle>
    <p:bodyStyle>
      <a:lvl1pPr algn="l" defTabSz="681251" rtl="0" fontAlgn="base">
        <a:spcBef>
          <a:spcPct val="0"/>
        </a:spcBef>
        <a:spcAft>
          <a:spcPts val="746"/>
        </a:spcAft>
        <a:buSzPct val="100000"/>
        <a:buFont typeface="Arial" panose="020B0604020202020204" pitchFamily="34" charset="0"/>
        <a:defRPr sz="821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1pPr>
      <a:lvl2pPr algn="l" defTabSz="681251" rtl="0" fontAlgn="base">
        <a:spcBef>
          <a:spcPct val="0"/>
        </a:spcBef>
        <a:spcAft>
          <a:spcPts val="746"/>
        </a:spcAft>
        <a:buSzPct val="100000"/>
        <a:buFont typeface="Arial" panose="020B0604020202020204" pitchFamily="34" charset="0"/>
        <a:defRPr lang="en-US" sz="821" b="1" kern="1200" dirty="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2pPr>
      <a:lvl3pPr marL="131512" indent="-131512" algn="l" defTabSz="681251" rtl="0" fontAlgn="base">
        <a:spcBef>
          <a:spcPct val="0"/>
        </a:spcBef>
        <a:spcAft>
          <a:spcPts val="746"/>
        </a:spcAft>
        <a:buSzPct val="100000"/>
        <a:buFont typeface="Arial" panose="020B0604020202020204" pitchFamily="34" charset="0"/>
        <a:buChar char="•"/>
        <a:defRPr lang="en-US" sz="821" kern="1200" dirty="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3pPr>
      <a:lvl4pPr marL="265391" indent="-131512" algn="l" defTabSz="681251" rtl="0" fontAlgn="base">
        <a:spcBef>
          <a:spcPct val="0"/>
        </a:spcBef>
        <a:spcAft>
          <a:spcPts val="746"/>
        </a:spcAft>
        <a:buSzPct val="100000"/>
        <a:buFont typeface="Verdana" panose="020B0604030504040204" pitchFamily="34" charset="0"/>
        <a:buChar char="−"/>
        <a:defRPr lang="en-US" sz="821" kern="1200" dirty="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4pPr>
      <a:lvl5pPr marL="396902" indent="-131512" algn="l" defTabSz="594761" rtl="0" fontAlgn="base">
        <a:spcBef>
          <a:spcPct val="0"/>
        </a:spcBef>
        <a:spcAft>
          <a:spcPts val="746"/>
        </a:spcAft>
        <a:buSzPct val="100000"/>
        <a:buFont typeface="Verdana" panose="020B0604030504040204" pitchFamily="34" charset="0"/>
        <a:buChar char="−"/>
        <a:defRPr lang="en-US" sz="821" kern="1200" dirty="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5pPr>
      <a:lvl6pPr marL="397630" indent="-131648" algn="l" defTabSz="682419" rtl="0" eaLnBrk="1" latinLnBrk="0" hangingPunct="1">
        <a:spcBef>
          <a:spcPts val="0"/>
        </a:spcBef>
        <a:spcAft>
          <a:spcPts val="746"/>
        </a:spcAft>
        <a:buFont typeface="Verdana" panose="020B0604030504040204" pitchFamily="34" charset="0"/>
        <a:buChar char="−"/>
        <a:defRPr sz="896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97630" indent="-131648" algn="l" defTabSz="682419" rtl="0" eaLnBrk="1" latinLnBrk="0" hangingPunct="1">
        <a:spcBef>
          <a:spcPts val="0"/>
        </a:spcBef>
        <a:spcAft>
          <a:spcPts val="746"/>
        </a:spcAft>
        <a:buFont typeface="Verdana" panose="020B0604030504040204" pitchFamily="34" charset="0"/>
        <a:buChar char="−"/>
        <a:defRPr sz="896" kern="1200">
          <a:solidFill>
            <a:schemeClr val="tx1"/>
          </a:solidFill>
          <a:latin typeface="+mn-lt"/>
          <a:ea typeface="+mn-ea"/>
          <a:cs typeface="+mn-cs"/>
        </a:defRPr>
      </a:lvl7pPr>
      <a:lvl8pPr marL="397630" indent="-131648" algn="l" defTabSz="682419" rtl="0" eaLnBrk="1" latinLnBrk="0" hangingPunct="1">
        <a:spcBef>
          <a:spcPts val="0"/>
        </a:spcBef>
        <a:spcAft>
          <a:spcPts val="746"/>
        </a:spcAft>
        <a:buFont typeface="Verdana" panose="020B0604030504040204" pitchFamily="34" charset="0"/>
        <a:buChar char="−"/>
        <a:defRPr sz="89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7630" indent="-131648" algn="l" defTabSz="682419" rtl="0" eaLnBrk="1" latinLnBrk="0" hangingPunct="1">
        <a:spcBef>
          <a:spcPts val="0"/>
        </a:spcBef>
        <a:spcAft>
          <a:spcPts val="746"/>
        </a:spcAft>
        <a:buFont typeface="Verdana" panose="020B0604030504040204" pitchFamily="34" charset="0"/>
        <a:buChar char="−"/>
        <a:defRPr sz="89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1pPr>
      <a:lvl2pPr marL="341210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2pPr>
      <a:lvl3pPr marL="682419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3pPr>
      <a:lvl4pPr marL="1023628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4pPr>
      <a:lvl5pPr marL="1364836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5pPr>
      <a:lvl6pPr marL="1706046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6pPr>
      <a:lvl7pPr marL="2047255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7pPr>
      <a:lvl8pPr marL="2388464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8pPr>
      <a:lvl9pPr marL="2729672" algn="l" defTabSz="682419" rtl="0" eaLnBrk="1" latinLnBrk="0" hangingPunct="1">
        <a:defRPr sz="13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194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194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53070" y="228116"/>
            <a:ext cx="8439150" cy="5191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352424" y="1248967"/>
            <a:ext cx="8439150" cy="34754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84358" y="4975735"/>
            <a:ext cx="23098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342880">
              <a:spcBef>
                <a:spcPts val="450"/>
              </a:spcBef>
              <a:buSzPct val="100000"/>
              <a:buFont typeface="Arial"/>
              <a:buNone/>
              <a:defRPr/>
            </a:pPr>
            <a:fld id="{C58DF478-B544-4ED8-9ED4-6A2648E2D233}" type="slidenum">
              <a:rPr lang="en-US" sz="600" smtClean="0">
                <a:solidFill>
                  <a:srgbClr val="383838"/>
                </a:solidFill>
                <a:latin typeface="Segoe UI Light" panose="020B0502040204020203" pitchFamily="34" charset="0"/>
              </a:rPr>
              <a:pPr algn="r" defTabSz="342880">
                <a:spcBef>
                  <a:spcPts val="450"/>
                </a:spcBef>
                <a:buSzPct val="100000"/>
                <a:buFont typeface="Arial"/>
                <a:buNone/>
                <a:defRPr/>
              </a:pPr>
              <a:t>‹#›</a:t>
            </a:fld>
            <a:endParaRPr lang="en-US" sz="600" dirty="0">
              <a:solidFill>
                <a:srgbClr val="383838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65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655445" r:id="rId1"/>
    <p:sldLayoutId id="2147655446" r:id="rId2"/>
    <p:sldLayoutId id="2147655447" r:id="rId3"/>
    <p:sldLayoutId id="2147655448" r:id="rId4"/>
    <p:sldLayoutId id="2147655450" r:id="rId5"/>
    <p:sldLayoutId id="2147655451" r:id="rId6"/>
    <p:sldLayoutId id="2147655452" r:id="rId7"/>
    <p:sldLayoutId id="2147655453" r:id="rId8"/>
    <p:sldLayoutId id="2147655454" r:id="rId9"/>
    <p:sldLayoutId id="2147655455" r:id="rId10"/>
    <p:sldLayoutId id="2147655456" r:id="rId11"/>
  </p:sldLayoutIdLst>
  <p:transition>
    <p:fade/>
  </p:transition>
  <p:hf hdr="0" ftr="0" dt="0"/>
  <p:txStyles>
    <p:titleStyle>
      <a:lvl1pPr algn="l" defTabSz="685743" rtl="0" eaLnBrk="1" latinLnBrk="0" hangingPunct="1">
        <a:spcBef>
          <a:spcPct val="0"/>
        </a:spcBef>
        <a:buNone/>
        <a:defRPr sz="1350" b="1" i="1" kern="1200">
          <a:solidFill>
            <a:schemeClr val="tx1"/>
          </a:solidFill>
          <a:latin typeface="Segoe UI Light" panose="020B0502040204020203" pitchFamily="34" charset="0"/>
          <a:ea typeface="+mj-ea"/>
          <a:cs typeface="+mj-cs"/>
        </a:defRPr>
      </a:lvl1pPr>
    </p:titleStyle>
    <p:bodyStyle>
      <a:lvl1pPr marL="0" indent="0" algn="l" defTabSz="685743" rtl="0" eaLnBrk="1" latinLnBrk="0" hangingPunct="1">
        <a:spcBef>
          <a:spcPts val="0"/>
        </a:spcBef>
        <a:spcAft>
          <a:spcPts val="750"/>
        </a:spcAft>
        <a:buSzPct val="100000"/>
        <a:buFont typeface="Arial" panose="020B0604020202020204" pitchFamily="34" charset="0"/>
        <a:buNone/>
        <a:defRPr sz="825" b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1pPr>
      <a:lvl2pPr marL="0" indent="0" algn="l" defTabSz="685743" rtl="0" eaLnBrk="1" latinLnBrk="0" hangingPunct="1">
        <a:spcBef>
          <a:spcPts val="0"/>
        </a:spcBef>
        <a:spcAft>
          <a:spcPts val="750"/>
        </a:spcAft>
        <a:buClrTx/>
        <a:buSzPct val="100000"/>
        <a:buFont typeface="Arial"/>
        <a:buNone/>
        <a:defRPr lang="en-US" sz="825" b="1" kern="1200" dirty="0" smtClean="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2pPr>
      <a:lvl3pPr marL="132289" indent="-132289" algn="l" defTabSz="685743" rtl="0" eaLnBrk="1" latinLnBrk="0" hangingPunct="1">
        <a:spcBef>
          <a:spcPts val="0"/>
        </a:spcBef>
        <a:spcAft>
          <a:spcPts val="750"/>
        </a:spcAft>
        <a:buClrTx/>
        <a:buSzPct val="100000"/>
        <a:buFont typeface="Arial" panose="020B0604020202020204" pitchFamily="34" charset="0"/>
        <a:buChar char="•"/>
        <a:defRPr lang="en-US" sz="825" kern="1200" dirty="0" smtClean="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3pPr>
      <a:lvl4pPr marL="267278" indent="-132289" algn="l" defTabSz="685743" rtl="0" eaLnBrk="1" latinLnBrk="0" hangingPunct="1">
        <a:spcBef>
          <a:spcPts val="0"/>
        </a:spcBef>
        <a:spcAft>
          <a:spcPts val="750"/>
        </a:spcAft>
        <a:buClrTx/>
        <a:buSzPct val="100000"/>
        <a:buFont typeface="Verdana" panose="020B0604030504040204" pitchFamily="34" charset="0"/>
        <a:buChar char="−"/>
        <a:defRPr lang="en-US" sz="825" kern="1200" baseline="0" dirty="0" smtClean="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4pPr>
      <a:lvl5pPr marL="399567" indent="-132289" algn="l" defTabSz="598835" rtl="0" eaLnBrk="1" latinLnBrk="0" hangingPunct="1">
        <a:spcBef>
          <a:spcPts val="0"/>
        </a:spcBef>
        <a:spcAft>
          <a:spcPts val="750"/>
        </a:spcAft>
        <a:buClrTx/>
        <a:buSzPct val="100000"/>
        <a:buFont typeface="Verdana" panose="020B0604030504040204" pitchFamily="34" charset="0"/>
        <a:buChar char="−"/>
        <a:tabLst/>
        <a:defRPr lang="en-US" sz="825" kern="1200" baseline="0" dirty="0" smtClean="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5pPr>
      <a:lvl6pPr marL="399567" indent="-132289" algn="l" defTabSz="685743" rtl="0" eaLnBrk="1" latinLnBrk="0" hangingPunct="1">
        <a:spcBef>
          <a:spcPts val="0"/>
        </a:spcBef>
        <a:spcAft>
          <a:spcPts val="750"/>
        </a:spcAft>
        <a:buFont typeface="Verdana" panose="020B0604030504040204" pitchFamily="34" charset="0"/>
        <a:buChar char="−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99567" indent="-132289" algn="l" defTabSz="685743" rtl="0" eaLnBrk="1" latinLnBrk="0" hangingPunct="1">
        <a:spcBef>
          <a:spcPts val="0"/>
        </a:spcBef>
        <a:spcAft>
          <a:spcPts val="750"/>
        </a:spcAft>
        <a:buFont typeface="Verdana" panose="020B0604030504040204" pitchFamily="34" charset="0"/>
        <a:buChar char="−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399567" indent="-132289" algn="l" defTabSz="685743" rtl="0" eaLnBrk="1" latinLnBrk="0" hangingPunct="1">
        <a:spcBef>
          <a:spcPts val="0"/>
        </a:spcBef>
        <a:spcAft>
          <a:spcPts val="750"/>
        </a:spcAft>
        <a:buFont typeface="Verdana" panose="020B0604030504040204" pitchFamily="34" charset="0"/>
        <a:buChar char="−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9567" indent="-132289" algn="l" defTabSz="685743" rtl="0" eaLnBrk="1" latinLnBrk="0" hangingPunct="1">
        <a:spcBef>
          <a:spcPts val="0"/>
        </a:spcBef>
        <a:spcAft>
          <a:spcPts val="750"/>
        </a:spcAft>
        <a:buFont typeface="Verdana" panose="020B0604030504040204" pitchFamily="34" charset="0"/>
        <a:buChar char="−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2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3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4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85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56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28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98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69" algn="l" defTabSz="68574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98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3968">
          <p15:clr>
            <a:srgbClr val="F26B43"/>
          </p15:clr>
        </p15:guide>
        <p15:guide id="4" pos="296">
          <p15:clr>
            <a:srgbClr val="F26B43"/>
          </p15:clr>
        </p15:guide>
        <p15:guide id="5" pos="7384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245">
          <p15:clr>
            <a:srgbClr val="F26B43"/>
          </p15:clr>
        </p15:guide>
        <p15:guide id="8" orient="horz" pos="4081">
          <p15:clr>
            <a:srgbClr val="F26B43"/>
          </p15:clr>
        </p15:guide>
        <p15:guide id="9" pos="4986">
          <p15:clr>
            <a:srgbClr val="F26B43"/>
          </p15:clr>
        </p15:guide>
        <p15:guide id="10" pos="1382">
          <p15:clr>
            <a:srgbClr val="F26B43"/>
          </p15:clr>
        </p15:guide>
        <p15:guide id="11" pos="1496">
          <p15:clr>
            <a:srgbClr val="F26B43"/>
          </p15:clr>
        </p15:guide>
        <p15:guide id="12" pos="2581">
          <p15:clr>
            <a:srgbClr val="F26B43"/>
          </p15:clr>
        </p15:guide>
        <p15:guide id="13" pos="2695">
          <p15:clr>
            <a:srgbClr val="F26B43"/>
          </p15:clr>
        </p15:guide>
        <p15:guide id="14" pos="6185">
          <p15:clr>
            <a:srgbClr val="F26B43"/>
          </p15:clr>
        </p15:guide>
        <p15:guide id="15" pos="3783">
          <p15:clr>
            <a:srgbClr val="F26B43"/>
          </p15:clr>
        </p15:guide>
        <p15:guide id="16" pos="3896">
          <p15:clr>
            <a:srgbClr val="F26B43"/>
          </p15:clr>
        </p15:guide>
        <p15:guide id="17" pos="3840">
          <p15:clr>
            <a:srgbClr val="F26B43"/>
          </p15:clr>
        </p15:guide>
        <p15:guide id="18" pos="6299">
          <p15:clr>
            <a:srgbClr val="F26B43"/>
          </p15:clr>
        </p15:guide>
        <p15:guide id="19" orient="horz" pos="1049">
          <p15:clr>
            <a:srgbClr val="F26B43"/>
          </p15:clr>
        </p15:guide>
        <p15:guide id="20" orient="horz" pos="641">
          <p15:clr>
            <a:srgbClr val="F26B43"/>
          </p15:clr>
        </p15:guide>
        <p15:guide id="21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ha.ncr.dir-support.mbx.hi-eco@health.mi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0E9224-4352-3B9D-B226-E1D7941EC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2540B9-D82F-44A3-9899-A5422F2D74D5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 descr="VA AMIA LOGO">
            <a:extLst>
              <a:ext uri="{FF2B5EF4-FFF2-40B4-BE49-F238E27FC236}">
                <a16:creationId xmlns:a16="http://schemas.microsoft.com/office/drawing/2014/main" id="{5A4F8271-5B5E-7E0B-182B-B44C36BC6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49" y="479014"/>
            <a:ext cx="7448550" cy="233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50260B-52F6-48D5-CB5D-341BD9C95158}"/>
              </a:ext>
            </a:extLst>
          </p:cNvPr>
          <p:cNvSpPr txBox="1"/>
          <p:nvPr/>
        </p:nvSpPr>
        <p:spPr>
          <a:xfrm>
            <a:off x="750849" y="2973725"/>
            <a:ext cx="8229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open sans"/>
              </a:rPr>
              <a:t>Application window closes 14 OCT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  <a:latin typeface="open sans"/>
              </a:rPr>
              <a:t>Course </a:t>
            </a:r>
            <a:r>
              <a:rPr lang="en-US" sz="1600">
                <a:solidFill>
                  <a:srgbClr val="000000"/>
                </a:solidFill>
                <a:latin typeface="open sans"/>
              </a:rPr>
              <a:t>runs 06JAN – 25JUL 2025</a:t>
            </a:r>
            <a:endParaRPr lang="en-US" sz="1600" b="0" i="0" dirty="0">
              <a:solidFill>
                <a:srgbClr val="000000"/>
              </a:solidFill>
              <a:effectLst/>
              <a:latin typeface="open sans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open sans"/>
              </a:rPr>
              <a:t>Interested 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open sans"/>
              </a:rPr>
              <a:t>Department of Defense (DoD)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open sans"/>
              </a:rPr>
              <a:t> applicants should contact</a:t>
            </a:r>
          </a:p>
          <a:p>
            <a:pPr algn="l" defTabSz="282575"/>
            <a:r>
              <a:rPr lang="en-US" sz="1600" dirty="0">
                <a:solidFill>
                  <a:srgbClr val="000000"/>
                </a:solidFill>
                <a:latin typeface="open sans"/>
              </a:rPr>
              <a:t>	</a:t>
            </a:r>
            <a:r>
              <a:rPr lang="en-US" sz="1600" b="1" i="0" u="none" strike="noStrike" dirty="0">
                <a:solidFill>
                  <a:srgbClr val="144A82"/>
                </a:solidFill>
                <a:effectLst/>
                <a:latin typeface="open sans"/>
                <a:hlinkClick r:id="rId3"/>
              </a:rPr>
              <a:t>dha.ncr.dir-support.mbx.hi-eco@</a:t>
            </a:r>
            <a:r>
              <a:rPr lang="en-US" sz="1600" b="1" dirty="0">
                <a:solidFill>
                  <a:srgbClr val="144A82"/>
                </a:solidFill>
                <a:latin typeface="open sans"/>
                <a:hlinkClick r:id="rId3"/>
              </a:rPr>
              <a:t>health</a:t>
            </a:r>
            <a:r>
              <a:rPr lang="en-US" sz="1600" b="1" i="0" u="none" strike="noStrike" dirty="0">
                <a:solidFill>
                  <a:srgbClr val="144A82"/>
                </a:solidFill>
                <a:effectLst/>
                <a:latin typeface="open sans"/>
                <a:hlinkClick r:id="rId3"/>
              </a:rPr>
              <a:t>.mil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open sans"/>
              </a:rPr>
              <a:t> for additional instructions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open sans"/>
              </a:rPr>
              <a:t>No prerequisites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open sans"/>
              </a:rPr>
              <a:t>No tuition or fees </a:t>
            </a:r>
          </a:p>
        </p:txBody>
      </p:sp>
    </p:spTree>
    <p:extLst>
      <p:ext uri="{BB962C8B-B14F-4D97-AF65-F5344CB8AC3E}">
        <p14:creationId xmlns:p14="http://schemas.microsoft.com/office/powerpoint/2010/main" val="1877805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ustom 2">
      <a:dk1>
        <a:srgbClr val="283446"/>
      </a:dk1>
      <a:lt1>
        <a:sysClr val="window" lastClr="FFFFFF"/>
      </a:lt1>
      <a:dk2>
        <a:srgbClr val="3D4D69"/>
      </a:dk2>
      <a:lt2>
        <a:srgbClr val="BFC6D4"/>
      </a:lt2>
      <a:accent1>
        <a:srgbClr val="582831"/>
      </a:accent1>
      <a:accent2>
        <a:srgbClr val="6C82A7"/>
      </a:accent2>
      <a:accent3>
        <a:srgbClr val="283446"/>
      </a:accent3>
      <a:accent4>
        <a:srgbClr val="3D4D69"/>
      </a:accent4>
      <a:accent5>
        <a:srgbClr val="C4BD97"/>
      </a:accent5>
      <a:accent6>
        <a:srgbClr val="BFC6D4"/>
      </a:accent6>
      <a:hlink>
        <a:srgbClr val="0000FF"/>
      </a:hlink>
      <a:folHlink>
        <a:srgbClr val="80008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_Deloitte 16_9 onscreen">
  <a:themeElements>
    <a:clrScheme name="OCHIO">
      <a:dk1>
        <a:srgbClr val="383838"/>
      </a:dk1>
      <a:lt1>
        <a:srgbClr val="FFFFFF"/>
      </a:lt1>
      <a:dk2>
        <a:srgbClr val="3B4E69"/>
      </a:dk2>
      <a:lt2>
        <a:srgbClr val="DCDCDC"/>
      </a:lt2>
      <a:accent1>
        <a:srgbClr val="213F99"/>
      </a:accent1>
      <a:accent2>
        <a:srgbClr val="BFC6D4"/>
      </a:accent2>
      <a:accent3>
        <a:srgbClr val="6C82A7"/>
      </a:accent3>
      <a:accent4>
        <a:srgbClr val="012169"/>
      </a:accent4>
      <a:accent5>
        <a:srgbClr val="781216"/>
      </a:accent5>
      <a:accent6>
        <a:srgbClr val="1C1C1C"/>
      </a:accent6>
      <a:hlink>
        <a:srgbClr val="0E58FC"/>
      </a:hlink>
      <a:folHlink>
        <a:srgbClr val="954F72"/>
      </a:folHlink>
    </a:clrScheme>
    <a:fontScheme name="Custom 2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loitte 16_9 onscreen" id="{5BF5B43D-7990-4CDA-BE48-497BCBC1470C}" vid="{BE4EDB12-465C-4398-86A0-E4F2803CBF90}"/>
    </a:ext>
  </a:extLst>
</a:theme>
</file>

<file path=ppt/theme/theme3.xml><?xml version="1.0" encoding="utf-8"?>
<a:theme xmlns:a="http://schemas.openxmlformats.org/drawingml/2006/main" name="5_Deloitte 16_9 onscreen">
  <a:themeElements>
    <a:clrScheme name="OCHIO">
      <a:dk1>
        <a:srgbClr val="383838"/>
      </a:dk1>
      <a:lt1>
        <a:srgbClr val="FFFFFF"/>
      </a:lt1>
      <a:dk2>
        <a:srgbClr val="3B4E69"/>
      </a:dk2>
      <a:lt2>
        <a:srgbClr val="DCDCDC"/>
      </a:lt2>
      <a:accent1>
        <a:srgbClr val="213F99"/>
      </a:accent1>
      <a:accent2>
        <a:srgbClr val="BFC6D4"/>
      </a:accent2>
      <a:accent3>
        <a:srgbClr val="6C82A7"/>
      </a:accent3>
      <a:accent4>
        <a:srgbClr val="012169"/>
      </a:accent4>
      <a:accent5>
        <a:srgbClr val="781216"/>
      </a:accent5>
      <a:accent6>
        <a:srgbClr val="1C1C1C"/>
      </a:accent6>
      <a:hlink>
        <a:srgbClr val="0E58FC"/>
      </a:hlink>
      <a:folHlink>
        <a:srgbClr val="954F72"/>
      </a:folHlink>
    </a:clrScheme>
    <a:fontScheme name="Custom 2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ot="0" spcFirstLastPara="0" vertOverflow="overflow" horzOverflow="overflow" vert="horz" wrap="square" lIns="0" tIns="0" rIns="0" bIns="0" numCol="1" spcCol="0" rtlCol="0" fromWordArt="0" anchor="t" anchorCtr="0" forceAA="0" compatLnSpc="1">
        <a:prstTxWarp prst="textNoShape">
          <a:avLst/>
        </a:prstTxWarp>
        <a:spAutoFit/>
      </a:bodyPr>
      <a:lstStyle>
        <a:defPPr marL="352207" indent="-352207">
          <a:spcBef>
            <a:spcPts val="1040"/>
          </a:spcBef>
          <a:buSzPct val="100000"/>
          <a:buFont typeface="Arial"/>
          <a:defRPr sz="5392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Deloitte 16_9 onscreen" id="{5BF5B43D-7990-4CDA-BE48-497BCBC1470C}" vid="{BE4EDB12-465C-4398-86A0-E4F2803CBF9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63DFD33E94A942B63EB7D9E3A00E9A" ma:contentTypeVersion="2" ma:contentTypeDescription="Create a new document." ma:contentTypeScope="" ma:versionID="89fcf34e6c7f57c159d5efd25d2b31c7">
  <xsd:schema xmlns:xsd="http://www.w3.org/2001/XMLSchema" xmlns:xs="http://www.w3.org/2001/XMLSchema" xmlns:p="http://schemas.microsoft.com/office/2006/metadata/properties" xmlns:ns2="0c44c2d4-1cee-4604-9b34-bd2ea017c155" targetNamespace="http://schemas.microsoft.com/office/2006/metadata/properties" ma:root="true" ma:fieldsID="789a18e12351e34e13b9700e46f6100a" ns2:_="">
    <xsd:import namespace="0c44c2d4-1cee-4604-9b34-bd2ea017c1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44c2d4-1cee-4604-9b34-bd2ea017c1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F847EF-B67A-4F59-803E-7BA1D94D0768}">
  <ds:schemaRefs>
    <ds:schemaRef ds:uri="http://schemas.microsoft.com/office/2006/metadata/properties"/>
    <ds:schemaRef ds:uri="http://purl.org/dc/dcmitype/"/>
    <ds:schemaRef ds:uri="0c44c2d4-1cee-4604-9b34-bd2ea017c155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D0FBFF6-B324-4F32-BBB1-72F70CD8FA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CE1E81-797C-4EBE-BB3B-9D74D8C6BB13}">
  <ds:schemaRefs>
    <ds:schemaRef ds:uri="0c44c2d4-1cee-4604-9b34-bd2ea017c15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</TotalTime>
  <Words>45</Words>
  <Application>Microsoft Office PowerPoint</Application>
  <PresentationFormat>On-screen Show (16:9)</PresentationFormat>
  <Paragraphs>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9" baseType="lpstr">
      <vt:lpstr>Arial</vt:lpstr>
      <vt:lpstr>Calibri</vt:lpstr>
      <vt:lpstr>Courier New</vt:lpstr>
      <vt:lpstr>Franklin Gothic Book</vt:lpstr>
      <vt:lpstr>Franklin Gothic Medium</vt:lpstr>
      <vt:lpstr>Garamond</vt:lpstr>
      <vt:lpstr>Lucida Sans Unicode</vt:lpstr>
      <vt:lpstr>open sans</vt:lpstr>
      <vt:lpstr>open sans</vt:lpstr>
      <vt:lpstr>Segoe UI</vt:lpstr>
      <vt:lpstr>Segoe UI Light</vt:lpstr>
      <vt:lpstr>Verdana</vt:lpstr>
      <vt:lpstr>Wingdings</vt:lpstr>
      <vt:lpstr>Wingdings 2</vt:lpstr>
      <vt:lpstr>Office Theme</vt:lpstr>
      <vt:lpstr>11_Deloitte 16_9 onscreen</vt:lpstr>
      <vt:lpstr>5_Deloitte 16_9 onscreen</vt:lpstr>
      <vt:lpstr>think-cell Slide</vt:lpstr>
      <vt:lpstr>PowerPoint Presentation</vt:lpstr>
    </vt:vector>
  </TitlesOfParts>
  <Company>DHHS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ASPR PowerPoint Slide Template</dc:title>
  <dc:subject>ASPR PowerPoint Template</dc:subject>
  <dc:creator>Mary Radebach</dc:creator>
  <cp:lastModifiedBy>Devlin, John Joseph CAPT USN (USA)</cp:lastModifiedBy>
  <cp:revision>8</cp:revision>
  <cp:lastPrinted>2023-05-05T16:35:38Z</cp:lastPrinted>
  <dcterms:created xsi:type="dcterms:W3CDTF">2018-01-29T20:56:18Z</dcterms:created>
  <dcterms:modified xsi:type="dcterms:W3CDTF">2024-09-11T18:00:07Z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0x0101006363DFD33E94A942B63EB7D9E3A00E9A</vt:lpwstr>
  </property>
  <property fmtid="{D5CDD505-2E9C-101B-9397-08002B2CF9AE}" pid="3" name="_dlc_DocIdItemGuid">
    <vt:lpwstr>be458b76-b09f-47a2-aacd-201461b7e38f</vt:lpwstr>
  </property>
  <property fmtid="{D5CDD505-2E9C-101B-9397-08002B2CF9AE}" pid="4" name="Document Status">
    <vt:lpwstr/>
  </property>
  <property fmtid="{D5CDD505-2E9C-101B-9397-08002B2CF9AE}" pid="5" name="Document Type">
    <vt:lpwstr/>
  </property>
  <property fmtid="{D5CDD505-2E9C-101B-9397-08002B2CF9AE}" pid="6" name="Organization">
    <vt:lpwstr/>
  </property>
</Properties>
</file>