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68066" autoAdjust="0"/>
  </p:normalViewPr>
  <p:slideViewPr>
    <p:cSldViewPr snapToGrid="0">
      <p:cViewPr varScale="1">
        <p:scale>
          <a:sx n="59" d="100"/>
          <a:sy n="59" d="100"/>
        </p:scale>
        <p:origin x="13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FC42E-BA1A-485D-94FD-313148CE5D9F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E96EE-ADE3-4F5A-88F1-B254C8EB2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9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err="1" smtClean="0"/>
              <a:t>attendings</a:t>
            </a:r>
            <a:r>
              <a:rPr lang="en-US" dirty="0" smtClean="0"/>
              <a:t> to set expectations for the resident regarding overnight</a:t>
            </a:r>
            <a:r>
              <a:rPr lang="en-US" baseline="0" dirty="0" smtClean="0"/>
              <a:t> communication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89C0B-4CA9-41BA-98F2-13BBA8FB79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63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the resident regarding when to seek communication with your attending if it is not made</a:t>
            </a:r>
            <a:r>
              <a:rPr lang="en-US" baseline="0" dirty="0" smtClean="0"/>
              <a:t> clear </a:t>
            </a:r>
            <a:r>
              <a:rPr lang="en-US" baseline="0" smtClean="0"/>
              <a:t>in advance.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89C0B-4CA9-41BA-98F2-13BBA8FB79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5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3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1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4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6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6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2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9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47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7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44F82-DCB5-40C2-A0B3-957C51567A00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E6BE5-5B63-443F-8310-3659927C4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2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996960"/>
              </p:ext>
            </p:extLst>
          </p:nvPr>
        </p:nvGraphicFramePr>
        <p:xfrm>
          <a:off x="1600200" y="-2"/>
          <a:ext cx="8915400" cy="686235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25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998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S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Set expectations</a:t>
                      </a:r>
                      <a:r>
                        <a:rPr lang="en-US" b="1" baseline="0" dirty="0" smtClean="0"/>
                        <a:t> for when to be notified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7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 I’d like you to call me if a patient is discharged,</a:t>
                      </a:r>
                      <a:r>
                        <a:rPr lang="en-US" b="1" baseline="0" dirty="0" smtClean="0"/>
                        <a:t> goes to the ICU, goes to surgery or is transferred to another service”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98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U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Uncertainty is a time to contact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7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“It is normal to feel uncertain about clinical decisions.</a:t>
                      </a:r>
                      <a:r>
                        <a:rPr lang="en-US" b="1" baseline="0" dirty="0" smtClean="0"/>
                        <a:t> Please do contact me if you feel uncertain about a specific decision”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98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P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Planned communication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2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“Let’s talk around 10pm</a:t>
                      </a:r>
                      <a:r>
                        <a:rPr lang="en-US" b="1" baseline="0" dirty="0" smtClean="0"/>
                        <a:t> tonight. If you get busy or forget I will contact you.”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98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E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Easily available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2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 I am easy to reach by page, or you can use my cell phone or my home phone”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998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R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Reassure resident not to be afraid</a:t>
                      </a:r>
                      <a:r>
                        <a:rPr lang="en-US" b="1" baseline="0" dirty="0" smtClean="0"/>
                        <a:t> to call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7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 Don’t</a:t>
                      </a:r>
                      <a:r>
                        <a:rPr lang="en-US" b="1" baseline="0" dirty="0" smtClean="0"/>
                        <a:t> worry about waking me up, or if calling is a sign of weakness, or that I will think you are stupid. I would rather know what is going on.”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98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B</a:t>
                      </a:r>
                    </a:p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Balance</a:t>
                      </a:r>
                      <a:r>
                        <a:rPr lang="en-US" b="1" baseline="0" dirty="0" smtClean="0"/>
                        <a:t> supervision and autonomy for resident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74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 I want you</a:t>
                      </a:r>
                      <a:r>
                        <a:rPr lang="en-US" b="1" baseline="0" dirty="0" smtClean="0"/>
                        <a:t> to be able to make decisions about our patients, but I also know this is your first month as a resident so I will follow closely”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96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017753"/>
              </p:ext>
            </p:extLst>
          </p:nvPr>
        </p:nvGraphicFramePr>
        <p:xfrm>
          <a:off x="1616529" y="-1"/>
          <a:ext cx="8594271" cy="68074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81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41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S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Seek attending physician’s input early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5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“Involving</a:t>
                      </a:r>
                      <a:r>
                        <a:rPr lang="en-US" b="1" baseline="0" dirty="0" smtClean="0"/>
                        <a:t> your attending early can often prevent delays in care and provide quicker results. They are also legally responsible for patients.”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41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A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Active</a:t>
                      </a:r>
                      <a:r>
                        <a:rPr lang="en-US" b="1" baseline="0" dirty="0" smtClean="0"/>
                        <a:t> clinical decisions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5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“Contact</a:t>
                      </a:r>
                      <a:r>
                        <a:rPr lang="en-US" b="1" baseline="0" dirty="0" smtClean="0"/>
                        <a:t> your attending if an active clinical decision is being made (surgery, invasive procedure, </a:t>
                      </a:r>
                      <a:r>
                        <a:rPr lang="en-US" b="1" baseline="0" dirty="0" err="1" smtClean="0"/>
                        <a:t>etc</a:t>
                      </a:r>
                      <a:r>
                        <a:rPr lang="en-US" b="1" baseline="0" dirty="0" smtClean="0"/>
                        <a:t>)”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41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F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Feel uncertain about clinical</a:t>
                      </a:r>
                      <a:r>
                        <a:rPr lang="en-US" b="1" baseline="0" dirty="0" smtClean="0"/>
                        <a:t> decisions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“It is normal to feel uncertain about clinical decisions.</a:t>
                      </a:r>
                      <a:r>
                        <a:rPr lang="en-US" b="1" baseline="0" dirty="0" smtClean="0"/>
                        <a:t> You should contact your attending if you feel uncertain about a specific decision”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41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E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End-of-life</a:t>
                      </a:r>
                      <a:r>
                        <a:rPr lang="en-US" b="1" baseline="0" dirty="0" smtClean="0"/>
                        <a:t> care of family/legal discussions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“These complex</a:t>
                      </a:r>
                      <a:r>
                        <a:rPr lang="en-US" b="1" baseline="0" dirty="0" smtClean="0"/>
                        <a:t> discussions can change the course of care. Families and patients should also know that the attending is aware of the discussion”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41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T</a:t>
                      </a:r>
                      <a:endParaRPr lang="en-US" sz="4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Transitions of care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39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“Transitions are risky for patients. Contact</a:t>
                      </a:r>
                      <a:r>
                        <a:rPr lang="en-US" b="1" baseline="0" dirty="0" smtClean="0"/>
                        <a:t> your attending if someone is being discharged, transferred to another service, ICU, or hospital”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041">
                <a:tc rowSpan="2">
                  <a:txBody>
                    <a:bodyPr/>
                    <a:lstStyle/>
                    <a:p>
                      <a:r>
                        <a:rPr lang="en-US" sz="4000" b="1" dirty="0" smtClean="0"/>
                        <a:t>Y</a:t>
                      </a:r>
                    </a:p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You need help with the system/hierarchy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276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“Despite your best efforts, system difficulties and the hierarchy</a:t>
                      </a:r>
                      <a:r>
                        <a:rPr lang="en-US" b="1" baseline="0" dirty="0" smtClean="0"/>
                        <a:t> may hinder care for patients. </a:t>
                      </a:r>
                      <a:r>
                        <a:rPr lang="en-US" b="1" baseline="0" dirty="0" err="1" smtClean="0"/>
                        <a:t>Attendings</a:t>
                      </a:r>
                      <a:r>
                        <a:rPr lang="en-US" b="1" baseline="0" dirty="0" smtClean="0"/>
                        <a:t> can help expedite care through direct attending involvement with consultants”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83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Office PowerPoint</Application>
  <PresentationFormat>Widescreen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DHA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Buryk, Melissa A. (LT)</dc:creator>
  <cp:lastModifiedBy>Cunningham, Bridget K. (LCDR)</cp:lastModifiedBy>
  <cp:revision>2</cp:revision>
  <dcterms:created xsi:type="dcterms:W3CDTF">2020-08-13T22:28:43Z</dcterms:created>
  <dcterms:modified xsi:type="dcterms:W3CDTF">2020-08-14T20:17:25Z</dcterms:modified>
</cp:coreProperties>
</file>