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68" d="100"/>
          <a:sy n="68" d="100"/>
        </p:scale>
        <p:origin x="5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3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4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8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6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2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5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0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7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2F16-61F7-4FAA-82B4-A78A5D394E27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D9916-B636-4D39-A27B-65E861CE1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3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7344" y="1243584"/>
            <a:ext cx="10802112" cy="52578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b="1" dirty="0">
              <a:latin typeface="Albertus ExtraBold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latin typeface="Albertus ExtraBold"/>
              </a:rPr>
              <a:t>June 04, 2020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>
                <a:latin typeface="Albertus ExtraBold"/>
              </a:rPr>
              <a:t>1200-1300 EST </a:t>
            </a:r>
            <a:endParaRPr lang="en-US" altLang="en-US" dirty="0">
              <a:latin typeface="Albertus ExtraBold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b="1" dirty="0"/>
              <a:t>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latin typeface="Albertus ExtraBold"/>
              </a:rPr>
              <a:t>Learn more about the exciting specialty of dermatology in the military!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latin typeface="Albertus ExtraBold"/>
              </a:rPr>
              <a:t>Participate in a Question and Answer Session with: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i="1" dirty="0">
                <a:latin typeface="Albertus ExtraBold"/>
              </a:rPr>
              <a:t>Dermatology residents, staff, Specialty Leaders/Consultants from the Army, Navy and Air Force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i="1" dirty="0">
              <a:latin typeface="Albertus ExtraBold"/>
            </a:endParaRPr>
          </a:p>
          <a:p>
            <a:pPr marL="0" indent="0">
              <a:buNone/>
            </a:pPr>
            <a:r>
              <a:rPr lang="en-US" altLang="en-US" sz="1600" i="1" dirty="0">
                <a:latin typeface="Albertus ExtraBold"/>
              </a:rPr>
              <a:t>-Dial-in details: </a:t>
            </a:r>
            <a:r>
              <a:rPr lang="en-US" altLang="en-US" sz="1600" b="1" i="1" u="sng" dirty="0">
                <a:latin typeface="Albertus ExtraBold"/>
              </a:rPr>
              <a:t>+1 505-738-3207 (PIN:729 126 110#)</a:t>
            </a:r>
          </a:p>
          <a:p>
            <a:pPr marL="0" indent="0">
              <a:buNone/>
            </a:pPr>
            <a:r>
              <a:rPr lang="en-US" altLang="en-US" sz="1600" i="1" dirty="0">
                <a:latin typeface="Albertus ExtraBold"/>
              </a:rPr>
              <a:t>-For Video: </a:t>
            </a:r>
            <a:r>
              <a:rPr lang="en-US" altLang="en-US" sz="1600" b="1" i="1" u="sng" dirty="0">
                <a:latin typeface="Albertus ExtraBold"/>
              </a:rPr>
              <a:t>meet.google.com/</a:t>
            </a:r>
            <a:r>
              <a:rPr lang="en-US" altLang="en-US" sz="1600" b="1" i="1" u="sng" dirty="0" err="1">
                <a:latin typeface="Albertus ExtraBold"/>
              </a:rPr>
              <a:t>oyx-euad-mnv</a:t>
            </a:r>
            <a:r>
              <a:rPr lang="en-US" altLang="en-US" sz="1600" b="1" i="1" u="sng" dirty="0">
                <a:latin typeface="Albertus ExtraBold"/>
              </a:rPr>
              <a:t>  </a:t>
            </a:r>
          </a:p>
          <a:p>
            <a:pPr marL="0" indent="0">
              <a:buNone/>
            </a:pPr>
            <a:r>
              <a:rPr lang="en-US" altLang="en-US" sz="1600" i="1" dirty="0">
                <a:latin typeface="Albertus ExtraBold"/>
              </a:rPr>
              <a:t>-Point of Contact: </a:t>
            </a:r>
            <a:r>
              <a:rPr lang="en-US" altLang="en-US" sz="1600" b="1" i="1" u="sng" dirty="0">
                <a:latin typeface="Albertus ExtraBold"/>
              </a:rPr>
              <a:t>Kenny.Lee@usuhs.edu</a:t>
            </a:r>
            <a:r>
              <a:rPr lang="en-US" altLang="en-US" sz="1600" b="1" i="1" dirty="0">
                <a:latin typeface="Albertus ExtraBold"/>
              </a:rPr>
              <a:t>  </a:t>
            </a:r>
            <a:r>
              <a:rPr lang="en-US" altLang="en-US" sz="1600" i="1" dirty="0">
                <a:latin typeface="Albertus ExtraBold"/>
              </a:rPr>
              <a:t>for any questions or</a:t>
            </a:r>
          </a:p>
          <a:p>
            <a:pPr marL="0" indent="0">
              <a:buNone/>
            </a:pPr>
            <a:r>
              <a:rPr lang="en-US" altLang="en-US" sz="1600" i="1" dirty="0">
                <a:latin typeface="Albertus ExtraBold"/>
              </a:rPr>
              <a:t>     if you would like to receive an e-mail invitation for the video conference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76400" y="2286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1" kern="0" dirty="0">
                <a:solidFill>
                  <a:schemeClr val="tx1"/>
                </a:solidFill>
                <a:latin typeface="Albertus ExtraBold" pitchFamily="18" charset="0"/>
              </a:rPr>
              <a:t>TRISERVICE DERMATOLOGY </a:t>
            </a:r>
          </a:p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Albertus ExtraBold" pitchFamily="18" charset="0"/>
              </a:rPr>
              <a:t>VIRTUAL INTEREST GROUP MEETING</a:t>
            </a:r>
            <a:endParaRPr lang="en-US" altLang="en-US" sz="2800" b="1" kern="0" dirty="0">
              <a:solidFill>
                <a:srgbClr val="FF0000"/>
              </a:solidFill>
              <a:latin typeface="Albertus ExtraBold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E38AF0-B1CF-41E9-821A-1E7A973894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1" y="4587241"/>
            <a:ext cx="2636525" cy="209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7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Albertus ExtraBold</vt:lpstr>
      <vt:lpstr>Arial</vt:lpstr>
      <vt:lpstr>Calibri</vt:lpstr>
      <vt:lpstr>Calibri Light</vt:lpstr>
      <vt:lpstr>Office Theme</vt:lpstr>
      <vt:lpstr>PowerPoint Presentation</vt:lpstr>
    </vt:vector>
  </TitlesOfParts>
  <Company>USUHS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SUNGHUN CHO</dc:creator>
  <cp:lastModifiedBy>Nguyen, Josephine CV. CDR, FHCC Lovell</cp:lastModifiedBy>
  <cp:revision>11</cp:revision>
  <dcterms:created xsi:type="dcterms:W3CDTF">2020-05-22T00:05:59Z</dcterms:created>
  <dcterms:modified xsi:type="dcterms:W3CDTF">2020-05-26T20:22:42Z</dcterms:modified>
</cp:coreProperties>
</file>