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doc" ContentType="application/msword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1"/>
    <p:sldMasterId id="2147483738" r:id="rId2"/>
    <p:sldMasterId id="2147483749" r:id="rId3"/>
    <p:sldMasterId id="2147483760" r:id="rId4"/>
    <p:sldMasterId id="2147483771" r:id="rId5"/>
    <p:sldMasterId id="2147483782" r:id="rId6"/>
    <p:sldMasterId id="2147483794" r:id="rId7"/>
    <p:sldMasterId id="2147483819" r:id="rId8"/>
  </p:sldMasterIdLst>
  <p:notesMasterIdLst>
    <p:notesMasterId r:id="rId17"/>
  </p:notesMasterIdLst>
  <p:sldIdLst>
    <p:sldId id="495" r:id="rId9"/>
    <p:sldId id="497" r:id="rId10"/>
    <p:sldId id="464" r:id="rId11"/>
    <p:sldId id="379" r:id="rId12"/>
    <p:sldId id="380" r:id="rId13"/>
    <p:sldId id="494" r:id="rId14"/>
    <p:sldId id="496" r:id="rId15"/>
    <p:sldId id="4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444" autoAdjust="0"/>
  </p:normalViewPr>
  <p:slideViewPr>
    <p:cSldViewPr snapToGrid="0" snapToObjects="1">
      <p:cViewPr>
        <p:scale>
          <a:sx n="80" d="100"/>
          <a:sy n="80" d="100"/>
        </p:scale>
        <p:origin x="2312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084A6-C13F-F240-8719-FDB844D98A01}" type="datetimeFigureOut">
              <a:rPr lang="en-US" smtClean="0"/>
              <a:t>5/22/16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BBEF8-E973-FC46-BE97-5BCA2B040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73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392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9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ea typeface="ＭＳ Ｐゴシック" pitchFamily="-84" charset="-128"/>
                <a:cs typeface="ＭＳ Ｐゴシック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Lucida Sans Unicode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4847EC-56BE-444E-BBDF-AB3D283740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4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D8C26-25C3-C84D-B822-4B9B74C8E1C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>
            <a:spLocks noChangeArrowheads="1"/>
          </p:cNvSpPr>
          <p:nvPr/>
        </p:nvSpPr>
        <p:spPr bwMode="auto"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Chevron 4"/>
          <p:cNvSpPr>
            <a:spLocks noChangeArrowheads="1"/>
          </p:cNvSpPr>
          <p:nvPr/>
        </p:nvSpPr>
        <p:spPr bwMode="auto"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837C9-497D-B440-A17B-E238F608FD27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53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BA008-1525-624C-9ABF-0A35BE6278FC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54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8A878-6555-2143-887B-1160E559B8F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37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0068F-616E-BE4C-96A7-796A34E3DC9F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1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D36BC-363E-054C-9351-2B586F8E56D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0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1A526-686A-7641-A60D-951B1C04244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66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-84" charset="-128"/>
              <a:cs typeface="ＭＳ Ｐゴシック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>
            <a:spLocks noChangeArrowheads="1"/>
          </p:cNvSpPr>
          <p:nvPr/>
        </p:nvSpPr>
        <p:spPr bwMode="auto"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hevron 9"/>
          <p:cNvSpPr>
            <a:spLocks noChangeArrowheads="1"/>
          </p:cNvSpPr>
          <p:nvPr/>
        </p:nvSpPr>
        <p:spPr bwMode="auto"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61812-140D-ED46-8D45-20F8777A202E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481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14560-CBB7-6F42-86E4-F55FD379818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7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8F287-97EE-2C4C-8596-B7806814C55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137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4805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685800" y="6324600"/>
            <a:ext cx="77724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398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0014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8380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13208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3052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2088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6592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90237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5/22/16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4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4727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271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  <a:prstGeom prst="rect">
            <a:avLst/>
          </a:prstGeo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685800" y="6324600"/>
            <a:ext cx="77724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80712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20030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5498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8764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2354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6028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9332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39628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5/22/16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115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43105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8187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6797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25541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3365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473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3704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6177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248237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5/22/16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081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435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64124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56111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7248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79006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8805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196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77478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958336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5/22/16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3426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3525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43940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6677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47768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626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4769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20490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46644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22080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5/22/16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9535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00640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64617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49915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490509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42414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23374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43562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40895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561804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613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4338" y="1371600"/>
            <a:ext cx="4038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05338" y="1371600"/>
            <a:ext cx="4038600" cy="5105400"/>
          </a:xfrm>
        </p:spPr>
        <p:txBody>
          <a:bodyPr rtlCol="0"/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2313051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613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14338" y="1371600"/>
            <a:ext cx="4038600" cy="5105400"/>
          </a:xfrm>
        </p:spPr>
        <p:txBody>
          <a:bodyPr rtlCol="0"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5338" y="1371600"/>
            <a:ext cx="4038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444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5546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895600" y="838200"/>
            <a:ext cx="37338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2743200" y="685800"/>
            <a:ext cx="37338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</a:t>
            </a:r>
            <a:r>
              <a:rPr lang="en-US" dirty="0" err="1" smtClean="0"/>
              <a:t>sto</a:t>
            </a:r>
            <a:r>
              <a:rPr lang="en-US" dirty="0" smtClean="0"/>
              <a:t>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40475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71959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6553200"/>
            <a:ext cx="28194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5715000" y="6553200"/>
            <a:ext cx="289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3048000" y="6324600"/>
            <a:ext cx="2895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 smtClean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  <a:endParaRPr lang="en-US" sz="1200" dirty="0">
              <a:solidFill>
                <a:srgbClr val="000099"/>
              </a:solidFill>
              <a:latin typeface="Monotype Corsiva" pitchFamily="66" charset="0"/>
            </a:endParaRP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048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1030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2887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10240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1710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7650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5050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4650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6723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021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685800" y="6324600"/>
            <a:ext cx="77724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72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2.jpe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theme" Target="../theme/theme3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theme" Target="../theme/theme4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theme" Target="../theme/theme5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theme" Target="../theme/theme6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theme" Target="../theme/theme7.xml"/><Relationship Id="rId12" Type="http://schemas.openxmlformats.org/officeDocument/2006/relationships/image" Target="../media/image6.jpeg"/><Relationship Id="rId13" Type="http://schemas.openxmlformats.org/officeDocument/2006/relationships/image" Target="../media/image7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itchFamily="34" charset="0"/>
              <a:ea typeface="ＭＳ Ｐゴシック" pitchFamily="-84" charset="-128"/>
              <a:cs typeface="ＭＳ Ｐゴシック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2CB57C-F8A4-A64C-A400-7A412893F2A6}" type="slidenum">
              <a:rPr lang="en-US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20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93" r:id="rId12"/>
    <p:sldLayoutId id="214748381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charset="0"/>
        <a:buChar char="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charset="0"/>
        <a:buChar char="◦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charset="0"/>
        <a:buChar char="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0"/>
        <a:buChar char=""/>
        <a:defRPr sz="19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0"/>
        <a:buChar char="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844" r:id="rId11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41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2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5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2" descr="3D NPC Logo"/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 dirty="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i="1" u="sng" dirty="0">
                <a:solidFill>
                  <a:srgbClr val="FFFFFF"/>
                </a:solidFill>
                <a:latin typeface="Arial" charset="0"/>
              </a:rPr>
              <a:t>www.npc.navy.mil</a:t>
            </a: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A3AAF-5D8F-4E5F-84D9-092A2AF0986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7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3" r:id="rId8"/>
    <p:sldLayoutId id="2147483804" r:id="rId9"/>
    <p:sldLayoutId id="2147483805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399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Word_97_-_2004_Document1.doc"/><Relationship Id="rId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Episode 31 - How </a:t>
            </a:r>
            <a:r>
              <a:rPr lang="en-US" dirty="0" smtClean="0"/>
              <a:t>to Read Your Performance Summary Report (PSR)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Joel </a:t>
            </a:r>
            <a:r>
              <a:rPr lang="en-US" dirty="0" err="1" smtClean="0"/>
              <a:t>Schofer</a:t>
            </a:r>
            <a:r>
              <a:rPr lang="en-US" dirty="0" smtClean="0"/>
              <a:t>, MD, MBA, CPE</a:t>
            </a:r>
          </a:p>
          <a:p>
            <a:r>
              <a:rPr lang="en-US" dirty="0" smtClean="0"/>
              <a:t>CDR, MC, USN</a:t>
            </a:r>
          </a:p>
          <a:p>
            <a:r>
              <a:rPr lang="en-US" dirty="0" err="1" smtClean="0"/>
              <a:t>MCCareer.org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5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views expressed in this </a:t>
            </a:r>
            <a:r>
              <a:rPr lang="en-US" dirty="0" smtClean="0"/>
              <a:t>podcast </a:t>
            </a:r>
            <a:r>
              <a:rPr lang="en-US" dirty="0"/>
              <a:t>are those of the </a:t>
            </a:r>
            <a:r>
              <a:rPr lang="en-US" dirty="0" smtClean="0"/>
              <a:t>author and </a:t>
            </a:r>
            <a:r>
              <a:rPr lang="en-US" dirty="0"/>
              <a:t>do not necessarily reflect the official policy or position of the Department of the Navy, Department of Defense or the United States Government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DoD</a:t>
            </a:r>
            <a:r>
              <a:rPr lang="en-US" dirty="0" smtClean="0"/>
              <a:t> Disclaimer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8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Summary Report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200" y="1828800"/>
            <a:ext cx="8231188" cy="4496370"/>
            <a:chOff x="336" y="1104"/>
            <a:chExt cx="5185" cy="2567"/>
          </a:xfrm>
        </p:grpSpPr>
        <p:graphicFrame>
          <p:nvGraphicFramePr>
            <p:cNvPr id="153604" name="Object 4"/>
            <p:cNvGraphicFramePr>
              <a:graphicFrameLocks/>
            </p:cNvGraphicFramePr>
            <p:nvPr/>
          </p:nvGraphicFramePr>
          <p:xfrm>
            <a:off x="336" y="1104"/>
            <a:ext cx="5185" cy="2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474" name="Document" r:id="rId5" imgW="8045280" imgH="3506760" progId="Word.Document.8">
                    <p:embed/>
                  </p:oleObj>
                </mc:Choice>
                <mc:Fallback>
                  <p:oleObj name="Document" r:id="rId5" imgW="8045280" imgH="350676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104"/>
                          <a:ext cx="5185" cy="2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10" name="Rectangle 5"/>
            <p:cNvSpPr>
              <a:spLocks noChangeArrowheads="1"/>
            </p:cNvSpPr>
            <p:nvPr/>
          </p:nvSpPr>
          <p:spPr bwMode="auto">
            <a:xfrm>
              <a:off x="1152" y="3408"/>
              <a:ext cx="1001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INDIVIDUAL TRAIT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      AVERAGE</a:t>
              </a:r>
            </a:p>
          </p:txBody>
        </p:sp>
        <p:sp>
          <p:nvSpPr>
            <p:cNvPr id="153611" name="Rectangle 6"/>
            <p:cNvSpPr>
              <a:spLocks noChangeArrowheads="1"/>
            </p:cNvSpPr>
            <p:nvPr/>
          </p:nvSpPr>
          <p:spPr bwMode="auto">
            <a:xfrm>
              <a:off x="2386" y="3410"/>
              <a:ext cx="990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SUMMARY GROUP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 TRAIT AVERAGE</a:t>
              </a:r>
            </a:p>
          </p:txBody>
        </p:sp>
        <p:sp>
          <p:nvSpPr>
            <p:cNvPr id="153612" name="Line 7"/>
            <p:cNvSpPr>
              <a:spLocks noChangeShapeType="1"/>
            </p:cNvSpPr>
            <p:nvPr/>
          </p:nvSpPr>
          <p:spPr bwMode="auto">
            <a:xfrm flipV="1">
              <a:off x="2112" y="2161"/>
              <a:ext cx="1873" cy="1343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3613" name="Line 8"/>
            <p:cNvSpPr>
              <a:spLocks noChangeShapeType="1"/>
            </p:cNvSpPr>
            <p:nvPr/>
          </p:nvSpPr>
          <p:spPr bwMode="auto">
            <a:xfrm flipV="1">
              <a:off x="2976" y="2305"/>
              <a:ext cx="1105" cy="1055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53614" name="Line 9"/>
            <p:cNvSpPr>
              <a:spLocks noChangeShapeType="1"/>
            </p:cNvSpPr>
            <p:nvPr/>
          </p:nvSpPr>
          <p:spPr bwMode="auto">
            <a:xfrm flipH="1" flipV="1">
              <a:off x="4369" y="2305"/>
              <a:ext cx="95" cy="98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53607" name="Text Box 10"/>
          <p:cNvSpPr txBox="1">
            <a:spLocks noChangeArrowheads="1"/>
          </p:cNvSpPr>
          <p:nvPr/>
        </p:nvSpPr>
        <p:spPr bwMode="auto">
          <a:xfrm>
            <a:off x="5867400" y="5651777"/>
            <a:ext cx="3200400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 smtClean="0">
                <a:solidFill>
                  <a:srgbClr val="3497AE"/>
                </a:solidFill>
                <a:latin typeface="Arial" pitchFamily="34" charset="0"/>
                <a:cs typeface="Times New Roman" pitchFamily="18" charset="0"/>
              </a:rPr>
              <a:t>REPORTING </a:t>
            </a:r>
            <a:r>
              <a:rPr lang="en-US" sz="1050" b="1" dirty="0">
                <a:solidFill>
                  <a:srgbClr val="3497AE"/>
                </a:solidFill>
                <a:latin typeface="Arial" pitchFamily="34" charset="0"/>
                <a:cs typeface="Times New Roman" pitchFamily="18" charset="0"/>
              </a:rPr>
              <a:t>SENIOR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3497AE"/>
                </a:solidFill>
                <a:latin typeface="Arial" pitchFamily="34" charset="0"/>
                <a:cs typeface="Times New Roman" pitchFamily="18" charset="0"/>
              </a:rPr>
              <a:t>CUMULATIVE AVERAGE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3497AE"/>
                </a:solidFill>
                <a:latin typeface="Arial" pitchFamily="34" charset="0"/>
                <a:cs typeface="Times New Roman" pitchFamily="18" charset="0"/>
              </a:rPr>
              <a:t>All officers of that grade (regardless of designator) that the reporting senior has rated.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2229851" y="1746476"/>
            <a:ext cx="433137" cy="1397778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597150" y="1332972"/>
            <a:ext cx="2166144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FROM BOX IN BLOCK 29 OF FITREP</a:t>
            </a:r>
            <a:endParaRPr lang="en-US" sz="1200" b="1" dirty="0">
              <a:solidFill>
                <a:srgbClr val="FF0000"/>
              </a:solidFill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03922" r="-103922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“Breaking Out to the Right”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3225" r="-11322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“Moving to the Left”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8123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" y="4038600"/>
            <a:ext cx="9067798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6718" y="3276600"/>
            <a:ext cx="9011080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5105400"/>
            <a:ext cx="9067798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43800" y="3657600"/>
            <a:ext cx="609600" cy="381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4400" y="4396859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alibri"/>
              </a:rPr>
              <a:t>DUINS</a:t>
            </a:r>
            <a:endParaRPr lang="en-US" dirty="0">
              <a:solidFill>
                <a:srgbClr val="0000FF"/>
              </a:solidFill>
              <a:latin typeface="Calibri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905500" y="2209800"/>
            <a:ext cx="419100" cy="28302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867400" y="3276600"/>
            <a:ext cx="476250" cy="2667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105650" y="5257800"/>
            <a:ext cx="685800" cy="685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153400" y="1600200"/>
            <a:ext cx="457200" cy="6096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924550" y="5257800"/>
            <a:ext cx="552450" cy="1905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924550" y="5600700"/>
            <a:ext cx="552450" cy="2667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5905500" y="5867400"/>
            <a:ext cx="571500" cy="3429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838825" y="6210300"/>
            <a:ext cx="571500" cy="3429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miley Face 19"/>
          <p:cNvSpPr/>
          <p:nvPr/>
        </p:nvSpPr>
        <p:spPr>
          <a:xfrm>
            <a:off x="8382000" y="5591175"/>
            <a:ext cx="685800" cy="609600"/>
          </a:xfrm>
          <a:prstGeom prst="smileyFac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47050" y="3326368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Calibri"/>
              </a:rPr>
              <a:t>Air Bubble?</a:t>
            </a:r>
            <a:endParaRPr lang="en-US" dirty="0">
              <a:solidFill>
                <a:srgbClr val="0000FF"/>
              </a:solidFill>
              <a:latin typeface="Calibri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924550" y="2536371"/>
            <a:ext cx="419100" cy="28302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867400" y="2895600"/>
            <a:ext cx="457200" cy="304801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867400" y="3619500"/>
            <a:ext cx="476250" cy="2667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239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trait averages are accurate</a:t>
            </a:r>
          </a:p>
          <a:p>
            <a:r>
              <a:rPr lang="en-US" dirty="0" smtClean="0"/>
              <a:t>Make sure promotion recommendations are accurate</a:t>
            </a:r>
          </a:p>
          <a:p>
            <a:r>
              <a:rPr lang="en-US" dirty="0" smtClean="0"/>
              <a:t>Make sure PRT information is accurate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Look For on Your PSR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0025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“Contact Me” tab on </a:t>
            </a:r>
            <a:r>
              <a:rPr lang="en-US" dirty="0" err="1" smtClean="0"/>
              <a:t>MCCareer.org</a:t>
            </a:r>
            <a:endParaRPr lang="en-US" dirty="0" smtClean="0"/>
          </a:p>
          <a:p>
            <a:r>
              <a:rPr lang="en-US" dirty="0" smtClean="0"/>
              <a:t>Post a comment on the blog post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140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5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6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7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1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4558</TotalTime>
  <Words>169</Words>
  <Application>Microsoft Macintosh PowerPoint</Application>
  <PresentationFormat>On-screen Show (4:3)</PresentationFormat>
  <Paragraphs>27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7" baseType="lpstr">
      <vt:lpstr>Arial</vt:lpstr>
      <vt:lpstr>Calibri</vt:lpstr>
      <vt:lpstr>Lucida Sans Unicode</vt:lpstr>
      <vt:lpstr>Monotype Corsiva</vt:lpstr>
      <vt:lpstr>ＭＳ Ｐゴシック</vt:lpstr>
      <vt:lpstr>Segoe</vt:lpstr>
      <vt:lpstr>Times New Roman</vt:lpstr>
      <vt:lpstr>Verdana</vt:lpstr>
      <vt:lpstr>Wingdings 2</vt:lpstr>
      <vt:lpstr>Wingdings 3</vt:lpstr>
      <vt:lpstr>Concourse</vt:lpstr>
      <vt:lpstr>3_Light_with Blue Bar Segoe Template</vt:lpstr>
      <vt:lpstr>4_Light_with Blue Bar Segoe Template</vt:lpstr>
      <vt:lpstr>5_Light_with Blue Bar Segoe Template</vt:lpstr>
      <vt:lpstr>6_Light_with Blue Bar Segoe Template</vt:lpstr>
      <vt:lpstr>7_Light_with Blue Bar Segoe Template</vt:lpstr>
      <vt:lpstr>1_Light_with Blue Bar Segoe Template</vt:lpstr>
      <vt:lpstr>2_Office Theme</vt:lpstr>
      <vt:lpstr>Document</vt:lpstr>
      <vt:lpstr>Episode 31 - How to Read Your Performance Summary Report (PSR)</vt:lpstr>
      <vt:lpstr>DoD Disclaimer</vt:lpstr>
      <vt:lpstr>Performance Summary Report</vt:lpstr>
      <vt:lpstr>“Breaking Out to the Right”</vt:lpstr>
      <vt:lpstr>“Moving to the Left”</vt:lpstr>
      <vt:lpstr>PowerPoint Presentation</vt:lpstr>
      <vt:lpstr>Things to Look For on Your PSR</vt:lpstr>
      <vt:lpstr>Questions or Comments?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advice for the new attending</dc:title>
  <dc:creator>Joel Schofer</dc:creator>
  <cp:lastModifiedBy>Joel Schofer</cp:lastModifiedBy>
  <cp:revision>392</cp:revision>
  <dcterms:created xsi:type="dcterms:W3CDTF">2013-06-20T00:06:24Z</dcterms:created>
  <dcterms:modified xsi:type="dcterms:W3CDTF">2016-05-22T16:31:08Z</dcterms:modified>
</cp:coreProperties>
</file>