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24566F-7F0E-4152-86D5-022DF1A8EB2D}" type="datetimeFigureOut">
              <a:rPr lang="en-US" smtClean="0"/>
              <a:t>12/21/2015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3A08E2-A4CB-4D06-B3DA-4D823E883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93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B76CB0-EC66-4D5B-8170-D5250991F38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974" y="4416112"/>
            <a:ext cx="5142456" cy="4182419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B76CB0-EC66-4D5B-8170-D5250991F38D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974" y="4416112"/>
            <a:ext cx="5142456" cy="4182419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NPC_Se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572000"/>
            <a:ext cx="19431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1050" y="2263775"/>
            <a:ext cx="77724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724400"/>
            <a:ext cx="58674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NPC 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2459927" cy="143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8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62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35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4338" y="13716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5338" y="13716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9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5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82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18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7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1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9875" y="152400"/>
            <a:ext cx="2066925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4338" y="152400"/>
            <a:ext cx="6053137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 OF SLIDE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4338" y="13716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4101" name="Picture 10" descr="NPC_Sea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01000" y="7620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Line 9"/>
          <p:cNvSpPr>
            <a:spLocks noChangeShapeType="1"/>
          </p:cNvSpPr>
          <p:nvPr userDrawn="1"/>
        </p:nvSpPr>
        <p:spPr bwMode="auto">
          <a:xfrm>
            <a:off x="1814513" y="1087438"/>
            <a:ext cx="5486400" cy="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1031" name="Line 10"/>
          <p:cNvSpPr>
            <a:spLocks noChangeShapeType="1"/>
          </p:cNvSpPr>
          <p:nvPr userDrawn="1"/>
        </p:nvSpPr>
        <p:spPr bwMode="auto">
          <a:xfrm>
            <a:off x="2195513" y="1163638"/>
            <a:ext cx="54864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9" name="Picture 8" descr="NPC Logo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593"/>
            <a:ext cx="1940814" cy="113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5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hyperlink" Target="http://www.public.navy.mil/bupers-npc/reference/messages/Documents/NAVADMINS/NAV2015/NAV15281.txt" TargetMode="External"/><Relationship Id="rId4" Type="http://schemas.openxmlformats.org/officeDocument/2006/relationships/hyperlink" Target="http://www.public.navy.mil/bupers-npc/reference/messages/Documents/ALNAVS/ALN2015/ALN15050.t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6"/>
          <p:cNvSpPr>
            <a:spLocks noGrp="1"/>
          </p:cNvSpPr>
          <p:nvPr>
            <p:ph idx="1"/>
          </p:nvPr>
        </p:nvSpPr>
        <p:spPr>
          <a:xfrm>
            <a:off x="609600" y="1589088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 alignment with current Navy Talent Management initiatives, the following procedural changes are incorporated into the </a:t>
            </a:r>
            <a:r>
              <a:rPr lang="en-US" sz="2400" dirty="0" smtClean="0"/>
              <a:t>FY-17 </a:t>
            </a:r>
            <a:r>
              <a:rPr lang="en-US" sz="2400" dirty="0"/>
              <a:t>board season starting in January 2016, to ensure that the best and fully qualified officers are selected regardless of seniority.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During previous board seasons, records have been briefed in order of seniority. The records will no longer be briefed in order of seniority.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During previous board seasons the records have been identified as above, in and below the promotion zone by a stamp placed on the record summary.  These zone identifying stamps will no longer be placed on the record summary</a:t>
            </a:r>
            <a:r>
              <a:rPr lang="en-US" sz="2000" dirty="0" smtClean="0"/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Below zone records will still have a separate initial review process. If a below zone record is selected for further consideration, the record will briefed in the same manner as the records in and above the promotion zone.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8001000" cy="9144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FY-17 Active-Duty Promotion</a:t>
            </a:r>
            <a:br>
              <a:rPr lang="en-US" sz="2400" dirty="0" smtClean="0"/>
            </a:br>
            <a:r>
              <a:rPr lang="en-US" sz="2400" dirty="0" smtClean="0"/>
              <a:t>Selection </a:t>
            </a:r>
            <a:r>
              <a:rPr lang="en-US" sz="2400" dirty="0" smtClean="0"/>
              <a:t>Board Procedures </a:t>
            </a:r>
            <a:r>
              <a:rPr lang="en-US" sz="2400" dirty="0" smtClean="0"/>
              <a:t>- Update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27438" y="6324600"/>
            <a:ext cx="18891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FFFFFF">
                    <a:lumMod val="65000"/>
                  </a:srgbClr>
                </a:solidFill>
              </a:rPr>
              <a:t>UNCLASSIFIED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148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6"/>
          <p:cNvSpPr>
            <a:spLocks noGrp="1"/>
          </p:cNvSpPr>
          <p:nvPr>
            <p:ph idx="1"/>
          </p:nvPr>
        </p:nvSpPr>
        <p:spPr>
          <a:xfrm>
            <a:off x="609600" y="1589088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dirty="0"/>
              <a:t>Links of Interest</a:t>
            </a:r>
            <a:r>
              <a:rPr lang="en-US" sz="2400" dirty="0" smtClean="0"/>
              <a:t>: </a:t>
            </a: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b="1" u="sng" dirty="0" err="1">
                <a:hlinkClick r:id="rId4"/>
              </a:rPr>
              <a:t>ALNAV</a:t>
            </a:r>
            <a:r>
              <a:rPr lang="en-US" sz="2000" b="1" u="sng" dirty="0">
                <a:hlinkClick r:id="rId4"/>
              </a:rPr>
              <a:t> 050/15</a:t>
            </a:r>
            <a:r>
              <a:rPr lang="en-US" sz="2000" dirty="0"/>
              <a:t> – Department of the Navy Talent Management </a:t>
            </a:r>
            <a:r>
              <a:rPr lang="en-US" sz="2000" dirty="0" smtClean="0"/>
              <a:t>Initiatives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b="1" u="sng" dirty="0" err="1">
                <a:hlinkClick r:id="rId5"/>
              </a:rPr>
              <a:t>NAVADMIN</a:t>
            </a:r>
            <a:r>
              <a:rPr lang="en-US" sz="2000" b="1" u="sng" dirty="0">
                <a:hlinkClick r:id="rId5"/>
              </a:rPr>
              <a:t> 281/15</a:t>
            </a:r>
            <a:r>
              <a:rPr lang="en-US" sz="2000" dirty="0"/>
              <a:t> – Notice of convening FY-17 Navy Active-Duty Promotion Selection Boards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 smtClean="0"/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8001000" cy="9144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FY-17 Active-Duty Promotion</a:t>
            </a:r>
            <a:br>
              <a:rPr lang="en-US" sz="2400" dirty="0" smtClean="0"/>
            </a:br>
            <a:r>
              <a:rPr lang="en-US" sz="2400" dirty="0" smtClean="0"/>
              <a:t>Selection </a:t>
            </a:r>
            <a:r>
              <a:rPr lang="en-US" sz="2400" dirty="0" smtClean="0"/>
              <a:t>Board Procedures </a:t>
            </a:r>
            <a:r>
              <a:rPr lang="en-US" sz="2400" dirty="0" smtClean="0"/>
              <a:t>- Update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27438" y="6324600"/>
            <a:ext cx="18891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FFFFFF">
                    <a:lumMod val="65000"/>
                  </a:srgbClr>
                </a:solidFill>
              </a:rPr>
              <a:t>UNCLASSIFIED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29509-7893-4FDD-9ADB-A7562D06A17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243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padillacxv\Desktop\Pers-80\media\audio03.mp3"/>
  <p:tag name="PPSNARRATION" val="3,1434963846,C:\Users\padillacxv\Desktop\Pers-80\Officer Promotions - Pers-80_pptx\Media.ppc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padillacxv\Desktop\Pers-80\media\audio03.mp3"/>
  <p:tag name="PPSNARRATION" val="3,1434963846,C:\Users\padillacxv\Desktop\Pers-80\Officer Promotions - Pers-80_pptx\Media.ppcx"/>
</p:tagLst>
</file>

<file path=ppt/theme/theme1.xml><?xml version="1.0" encoding="utf-8"?>
<a:theme xmlns:a="http://schemas.openxmlformats.org/drawingml/2006/main" name="Standard Template -- 00 Chop">
  <a:themeElements>
    <a:clrScheme name="Standard Template -- 00 Ch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Template -- 00 Cho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Template -- 00 Ch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Template -- 00 Cho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Template -- 00 Cho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Template -- 00 Cho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Template -- 00 Cho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Template -- 00 Cho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Template -- 00 Cho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Template -- 00 Cho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Template -- 00 Cho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Template -- 00 Cho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Template -- 00 Cho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Template -- 00 Cho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D2E973D4C3524286F7597128A8BC5E" ma:contentTypeVersion="1" ma:contentTypeDescription="Create a new document." ma:contentTypeScope="" ma:versionID="df7abe99729f47f18e9071fc77bf798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2d944f400e5ce67ccaa158313eb572c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0E76A21-FDCA-434E-B3DD-CEE9758243F8}"/>
</file>

<file path=customXml/itemProps2.xml><?xml version="1.0" encoding="utf-8"?>
<ds:datastoreItem xmlns:ds="http://schemas.openxmlformats.org/officeDocument/2006/customXml" ds:itemID="{5868FC9D-FFB1-49D4-B7E7-0AC90E2CD55D}"/>
</file>

<file path=customXml/itemProps3.xml><?xml version="1.0" encoding="utf-8"?>
<ds:datastoreItem xmlns:ds="http://schemas.openxmlformats.org/officeDocument/2006/customXml" ds:itemID="{6E87E2FC-0637-4642-ABE5-3CA76C99A90A}"/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186</Words>
  <Application>Microsoft Office PowerPoint</Application>
  <PresentationFormat>On-screen Show (4:3)</PresentationFormat>
  <Paragraphs>20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Standard Template -- 00 Chop</vt:lpstr>
      <vt:lpstr>FY-17 Active-Duty Promotion Selection Board Procedures - Update</vt:lpstr>
      <vt:lpstr>FY-17 Active-Duty Promotion Selection Board Procedures - Update</vt:lpstr>
    </vt:vector>
  </TitlesOfParts>
  <Company>NMCI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FY-17 Promotion Board Procedures - Update</dc:title>
  <dc:creator>Skretkowicz, Steven J CDR P8, Pers-801</dc:creator>
  <cp:lastModifiedBy>Skretkowicz, Steven J CDR P8, Pers-801</cp:lastModifiedBy>
  <cp:revision>4</cp:revision>
  <cp:lastPrinted>2015-12-21T15:37:20Z</cp:lastPrinted>
  <dcterms:created xsi:type="dcterms:W3CDTF">2015-12-17T18:36:19Z</dcterms:created>
  <dcterms:modified xsi:type="dcterms:W3CDTF">2015-12-21T16:29:52Z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0x0101001AD2E973D4C3524286F7597128A8BC5E</vt:lpwstr>
  </property>
  <property fmtid="{D5CDD505-2E9C-101B-9397-08002B2CF9AE}" pid="3" name="Order">
    <vt:r8>9600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</Properties>
</file>